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7"/>
  </p:notesMasterIdLst>
  <p:handoutMasterIdLst>
    <p:handoutMasterId r:id="rId8"/>
  </p:handoutMasterIdLst>
  <p:sldIdLst>
    <p:sldId id="256" r:id="rId2"/>
    <p:sldId id="265" r:id="rId3"/>
    <p:sldId id="302" r:id="rId4"/>
    <p:sldId id="301" r:id="rId5"/>
    <p:sldId id="1489" r:id="rId6"/>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
          <p15:clr>
            <a:srgbClr val="A4A3A4"/>
          </p15:clr>
        </p15:guide>
        <p15:guide id="2" orient="horz" pos="2160">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C4443"/>
    <a:srgbClr val="E7E6E6"/>
    <a:srgbClr val="FF6600"/>
    <a:srgbClr val="E5E5E5"/>
    <a:srgbClr val="6E6A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4333" autoAdjust="0"/>
  </p:normalViewPr>
  <p:slideViewPr>
    <p:cSldViewPr snapToGrid="0" snapToObjects="1">
      <p:cViewPr varScale="1">
        <p:scale>
          <a:sx n="113" d="100"/>
          <a:sy n="113" d="100"/>
        </p:scale>
        <p:origin x="2130" y="108"/>
      </p:cViewPr>
      <p:guideLst>
        <p:guide orient="horz" pos="266"/>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52" d="100"/>
          <a:sy n="52" d="100"/>
        </p:scale>
        <p:origin x="29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0" cy="493316"/>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0"/>
            <a:ext cx="2918830" cy="493316"/>
          </a:xfrm>
          <a:prstGeom prst="rect">
            <a:avLst/>
          </a:prstGeom>
        </p:spPr>
        <p:txBody>
          <a:bodyPr vert="horz" lIns="91432" tIns="45716" rIns="91432" bIns="45716" rtlCol="0"/>
          <a:lstStyle>
            <a:lvl1pPr algn="r">
              <a:defRPr sz="1200"/>
            </a:lvl1pPr>
          </a:lstStyle>
          <a:p>
            <a:fld id="{C671B53A-AFF4-9F4C-90B5-46B23183780D}" type="datetimeFigureOut">
              <a:rPr kumimoji="1" lang="ja-JP" altLang="en-US" smtClean="0"/>
              <a:t>2025/6/27</a:t>
            </a:fld>
            <a:endParaRPr kumimoji="1" lang="ja-JP" altLang="en-US"/>
          </a:p>
        </p:txBody>
      </p:sp>
      <p:sp>
        <p:nvSpPr>
          <p:cNvPr id="4" name="フッター プレースホルダー 3"/>
          <p:cNvSpPr>
            <a:spLocks noGrp="1"/>
          </p:cNvSpPr>
          <p:nvPr>
            <p:ph type="ftr" sz="quarter" idx="2"/>
          </p:nvPr>
        </p:nvSpPr>
        <p:spPr>
          <a:xfrm>
            <a:off x="3" y="9371285"/>
            <a:ext cx="2918830" cy="493316"/>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5"/>
            <a:ext cx="2918830" cy="493316"/>
          </a:xfrm>
          <a:prstGeom prst="rect">
            <a:avLst/>
          </a:prstGeom>
        </p:spPr>
        <p:txBody>
          <a:bodyPr vert="horz" lIns="91432" tIns="45716" rIns="91432" bIns="45716" rtlCol="0" anchor="b"/>
          <a:lstStyle>
            <a:lvl1pPr algn="r">
              <a:defRPr sz="1200"/>
            </a:lvl1pPr>
          </a:lstStyle>
          <a:p>
            <a:fld id="{E280143F-7756-9040-B5A5-B3497F8A6556}" type="slidenum">
              <a:rPr kumimoji="1" lang="ja-JP" altLang="en-US" smtClean="0"/>
              <a:t>‹#›</a:t>
            </a:fld>
            <a:endParaRPr kumimoji="1" lang="ja-JP" altLang="en-US"/>
          </a:p>
        </p:txBody>
      </p:sp>
    </p:spTree>
    <p:extLst>
      <p:ext uri="{BB962C8B-B14F-4D97-AF65-F5344CB8AC3E}">
        <p14:creationId xmlns:p14="http://schemas.microsoft.com/office/powerpoint/2010/main" val="4380514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0" cy="493316"/>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3316"/>
          </a:xfrm>
          <a:prstGeom prst="rect">
            <a:avLst/>
          </a:prstGeom>
        </p:spPr>
        <p:txBody>
          <a:bodyPr vert="horz" lIns="91432" tIns="45716" rIns="91432" bIns="45716" rtlCol="0"/>
          <a:lstStyle>
            <a:lvl1pPr algn="r">
              <a:defRPr sz="1200"/>
            </a:lvl1pPr>
          </a:lstStyle>
          <a:p>
            <a:fld id="{47FC865D-617F-C143-867B-AD64604E21D2}" type="datetimeFigureOut">
              <a:rPr kumimoji="1" lang="ja-JP" altLang="en-US" smtClean="0"/>
              <a:t>2025/6/27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5"/>
            <a:ext cx="2918830" cy="493316"/>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0" cy="493316"/>
          </a:xfrm>
          <a:prstGeom prst="rect">
            <a:avLst/>
          </a:prstGeom>
        </p:spPr>
        <p:txBody>
          <a:bodyPr vert="horz" lIns="91432" tIns="45716" rIns="91432" bIns="45716" rtlCol="0" anchor="b"/>
          <a:lstStyle>
            <a:lvl1pPr algn="r">
              <a:defRPr sz="1200"/>
            </a:lvl1pPr>
          </a:lstStyle>
          <a:p>
            <a:fld id="{165A6560-6525-5745-8489-50DB88E0AC6B}" type="slidenum">
              <a:rPr kumimoji="1" lang="ja-JP" altLang="en-US" smtClean="0"/>
              <a:t>‹#›</a:t>
            </a:fld>
            <a:endParaRPr kumimoji="1" lang="ja-JP" altLang="en-US"/>
          </a:p>
        </p:txBody>
      </p:sp>
    </p:spTree>
    <p:extLst>
      <p:ext uri="{BB962C8B-B14F-4D97-AF65-F5344CB8AC3E}">
        <p14:creationId xmlns:p14="http://schemas.microsoft.com/office/powerpoint/2010/main" val="2995661647"/>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556115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Turquoise">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685800" y="2130425"/>
            <a:ext cx="7772400" cy="1470025"/>
          </a:xfrm>
        </p:spPr>
        <p:txBody>
          <a:bodyPr lIns="0" tIns="0" rIns="0" bIns="0" anchor="t" anchorCtr="0">
            <a:normAutofit/>
          </a:bodyPr>
          <a:lstStyle>
            <a:lvl1pPr algn="l">
              <a:defRPr sz="3600" b="0" i="0">
                <a:solidFill>
                  <a:schemeClr val="tx1"/>
                </a:solidFill>
              </a:defRPr>
            </a:lvl1pPr>
          </a:lstStyle>
          <a:p>
            <a:r>
              <a:rPr kumimoji="1" lang="ja-JP" altLang="en-US" dirty="0"/>
              <a:t>表紙タイトル</a:t>
            </a:r>
          </a:p>
        </p:txBody>
      </p:sp>
      <p:sp>
        <p:nvSpPr>
          <p:cNvPr id="10" name="テキスト プレースホルダー 9"/>
          <p:cNvSpPr>
            <a:spLocks noGrp="1"/>
          </p:cNvSpPr>
          <p:nvPr>
            <p:ph type="body" sz="quarter" idx="13" hasCustomPrompt="1"/>
          </p:nvPr>
        </p:nvSpPr>
        <p:spPr>
          <a:xfrm>
            <a:off x="685800" y="3997326"/>
            <a:ext cx="7772400" cy="410472"/>
          </a:xfrm>
        </p:spPr>
        <p:txBody>
          <a:bodyPr lIns="0" tIns="0" rIns="0" bIns="0">
            <a:normAutofit/>
          </a:bodyPr>
          <a:lstStyle>
            <a:lvl1pPr marL="0" indent="0">
              <a:buNone/>
              <a:defRPr sz="24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dirty="0"/>
              <a:t>部署名</a:t>
            </a:r>
          </a:p>
        </p:txBody>
      </p:sp>
      <p:sp>
        <p:nvSpPr>
          <p:cNvPr id="11" name="テキスト プレースホルダー 9"/>
          <p:cNvSpPr>
            <a:spLocks noGrp="1"/>
          </p:cNvSpPr>
          <p:nvPr>
            <p:ph type="body" sz="quarter" idx="14" hasCustomPrompt="1"/>
          </p:nvPr>
        </p:nvSpPr>
        <p:spPr>
          <a:xfrm>
            <a:off x="685800" y="4604332"/>
            <a:ext cx="7772400" cy="410472"/>
          </a:xfrm>
        </p:spPr>
        <p:txBody>
          <a:bodyPr lIns="0" tIns="0" rIns="0" bIns="0">
            <a:normAutofit/>
          </a:bodyPr>
          <a:lstStyle>
            <a:lvl1pPr marL="0" indent="0">
              <a:buNone/>
              <a:defRPr sz="18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en-US" altLang="ja-JP" dirty="0"/>
              <a:t>2016/00/00</a:t>
            </a:r>
            <a:endParaRPr kumimoji="1" lang="ja-JP" altLang="en-US" dirty="0"/>
          </a:p>
        </p:txBody>
      </p:sp>
      <p:pic>
        <p:nvPicPr>
          <p:cNvPr id="5" name="図 4" descr="PPT_base_breeze2_0328-05.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pic>
        <p:nvPicPr>
          <p:cNvPr id="7" name="図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54777" y="520892"/>
            <a:ext cx="3495378" cy="533016"/>
          </a:xfrm>
          <a:prstGeom prst="rect">
            <a:avLst/>
          </a:prstGeom>
        </p:spPr>
      </p:pic>
    </p:spTree>
    <p:extLst>
      <p:ext uri="{BB962C8B-B14F-4D97-AF65-F5344CB8AC3E}">
        <p14:creationId xmlns:p14="http://schemas.microsoft.com/office/powerpoint/2010/main" val="262886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本文_Turquoise">
    <p:spTree>
      <p:nvGrpSpPr>
        <p:cNvPr id="1" name=""/>
        <p:cNvGrpSpPr/>
        <p:nvPr/>
      </p:nvGrpSpPr>
      <p:grpSpPr>
        <a:xfrm>
          <a:off x="0" y="0"/>
          <a:ext cx="0" cy="0"/>
          <a:chOff x="0" y="0"/>
          <a:chExt cx="0" cy="0"/>
        </a:xfrm>
      </p:grpSpPr>
      <p:pic>
        <p:nvPicPr>
          <p:cNvPr id="4" name="図 3" descr="PPT_base_breeze2_0328-13.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221180"/>
            <a:ext cx="9144000" cy="636820"/>
          </a:xfrm>
          <a:prstGeom prst="rect">
            <a:avLst/>
          </a:prstGeom>
        </p:spPr>
      </p:pic>
      <p:sp>
        <p:nvSpPr>
          <p:cNvPr id="2" name="タイトル 1"/>
          <p:cNvSpPr>
            <a:spLocks noGrp="1"/>
          </p:cNvSpPr>
          <p:nvPr>
            <p:ph type="title" hasCustomPrompt="1"/>
          </p:nvPr>
        </p:nvSpPr>
        <p:spPr>
          <a:xfrm>
            <a:off x="457200" y="87865"/>
            <a:ext cx="7916444" cy="379060"/>
          </a:xfrm>
        </p:spPr>
        <p:txBody>
          <a:bodyPr lIns="0" tIns="0" rIns="0" bIns="0" anchor="t" anchorCtr="0">
            <a:normAutofit/>
          </a:bodyPr>
          <a:lstStyle>
            <a:lvl1pPr algn="l">
              <a:defRPr sz="2400" baseline="0"/>
            </a:lvl1pPr>
          </a:lstStyle>
          <a:p>
            <a:r>
              <a:rPr kumimoji="1" lang="ja-JP" altLang="en-US" dirty="0"/>
              <a:t>本文タイトルの書式設定</a:t>
            </a:r>
          </a:p>
        </p:txBody>
      </p:sp>
      <p:sp>
        <p:nvSpPr>
          <p:cNvPr id="3" name="コンテンツ プレースホルダー 2"/>
          <p:cNvSpPr>
            <a:spLocks noGrp="1"/>
          </p:cNvSpPr>
          <p:nvPr>
            <p:ph idx="1"/>
          </p:nvPr>
        </p:nvSpPr>
        <p:spPr>
          <a:xfrm>
            <a:off x="457199" y="709731"/>
            <a:ext cx="8254653" cy="5453712"/>
          </a:xfrm>
        </p:spPr>
        <p:txBody>
          <a:bodyPr lIns="0" tIns="0" rIns="0" bIns="0">
            <a:normAutofit/>
          </a:bodyPr>
          <a:lstStyle>
            <a:lvl1pPr marL="0" indent="0">
              <a:buNone/>
              <a:defRPr sz="2000"/>
            </a:lvl1pPr>
            <a:lvl2pPr marL="446088" indent="-180975">
              <a:buFont typeface="Arial"/>
              <a:buChar char="•"/>
              <a:defRPr sz="1800"/>
            </a:lvl2pPr>
            <a:lvl3pPr marL="625475" indent="-179388">
              <a:buFont typeface="ヒラギノ角ゴ ProN W3"/>
              <a:buChar char="-"/>
              <a:defRPr sz="1600"/>
            </a:lvl3pPr>
            <a:lvl4pPr marL="1600200" indent="-228600">
              <a:buFont typeface="Arial"/>
              <a:buChar char="–"/>
              <a:defRPr sz="1400"/>
            </a:lvl4pPr>
            <a:lvl5pPr>
              <a:defRPr sz="1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7" name="スライド番号プレースホルダー 10"/>
          <p:cNvSpPr txBox="1">
            <a:spLocks/>
          </p:cNvSpPr>
          <p:nvPr userDrawn="1"/>
        </p:nvSpPr>
        <p:spPr>
          <a:xfrm>
            <a:off x="8373643" y="310453"/>
            <a:ext cx="338209" cy="156472"/>
          </a:xfrm>
          <a:prstGeom prst="rect">
            <a:avLst/>
          </a:prstGeom>
        </p:spPr>
        <p:txBody>
          <a:bodyPr vert="horz" lIns="0" tIns="0" rIns="0" bIns="0" rtlCol="0" anchor="b"/>
          <a:lstStyle>
            <a:defPPr>
              <a:defRPr lang="ja-JP"/>
            </a:defPPr>
            <a:lvl1pPr marL="0" algn="l" defTabSz="457200" rtl="0" eaLnBrk="1" latinLnBrk="0" hangingPunct="1">
              <a:defRPr kumimoji="1" sz="800" kern="1200">
                <a:solidFill>
                  <a:schemeClr val="tx1"/>
                </a:solidFill>
                <a:latin typeface="Arial"/>
                <a:ea typeface="メイリオ"/>
                <a:cs typeface="Arial"/>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marR="0" indent="0" algn="r" defTabSz="457200" rtl="0" eaLnBrk="1" fontAlgn="auto" latinLnBrk="0" hangingPunct="1">
              <a:lnSpc>
                <a:spcPct val="100000"/>
              </a:lnSpc>
              <a:spcBef>
                <a:spcPts val="0"/>
              </a:spcBef>
              <a:spcAft>
                <a:spcPts val="0"/>
              </a:spcAft>
              <a:buClrTx/>
              <a:buSzTx/>
              <a:buFontTx/>
              <a:buNone/>
              <a:tabLst/>
              <a:defRPr/>
            </a:pPr>
            <a:fld id="{879E8646-D9EA-2E4C-AF8C-FEC506DFEF7C}" type="slidenum">
              <a:rPr kumimoji="1" lang="ja-JP" altLang="en-US" sz="2000" b="0" i="0" u="none" strike="noStrike" kern="1200" cap="none" spc="0" normalizeH="0" baseline="0" noProof="0" smtClean="0">
                <a:ln>
                  <a:noFill/>
                </a:ln>
                <a:solidFill>
                  <a:srgbClr val="4C4443"/>
                </a:solidFill>
                <a:effectLst/>
                <a:uLnTx/>
                <a:uFillTx/>
                <a:latin typeface="Arial"/>
                <a:ea typeface="メイリオ"/>
                <a:cs typeface="+mn-cs"/>
              </a:rPr>
              <a:pPr marL="0" marR="0" indent="0" algn="r" defTabSz="457200" rtl="0" eaLnBrk="1" fontAlgn="auto" latinLnBrk="0" hangingPunct="1">
                <a:lnSpc>
                  <a:spcPct val="100000"/>
                </a:lnSpc>
                <a:spcBef>
                  <a:spcPts val="0"/>
                </a:spcBef>
                <a:spcAft>
                  <a:spcPts val="0"/>
                </a:spcAft>
                <a:buClrTx/>
                <a:buSzTx/>
                <a:buFontTx/>
                <a:buNone/>
                <a:tabLst/>
                <a:defRPr/>
              </a:pPr>
              <a:t>‹#›</a:t>
            </a:fld>
            <a:endParaRPr lang="ja-JP" altLang="en-US" sz="900" dirty="0">
              <a:latin typeface="Arial"/>
              <a:ea typeface="メイリオ"/>
            </a:endParaRPr>
          </a:p>
        </p:txBody>
      </p:sp>
      <p:cxnSp>
        <p:nvCxnSpPr>
          <p:cNvPr id="6" name="直線コネクタ 5"/>
          <p:cNvCxnSpPr/>
          <p:nvPr userDrawn="1"/>
        </p:nvCxnSpPr>
        <p:spPr>
          <a:xfrm>
            <a:off x="438876" y="532288"/>
            <a:ext cx="828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8" name="フッター プレースホルダー 9"/>
          <p:cNvSpPr txBox="1">
            <a:spLocks/>
          </p:cNvSpPr>
          <p:nvPr userDrawn="1"/>
        </p:nvSpPr>
        <p:spPr>
          <a:xfrm>
            <a:off x="6938963" y="6643239"/>
            <a:ext cx="2038704" cy="156472"/>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en-US" altLang="ja-JP" sz="700" dirty="0"/>
              <a:t>Kansai Transmission and</a:t>
            </a:r>
            <a:r>
              <a:rPr lang="en-US" altLang="ja-JP" sz="700" baseline="0" dirty="0"/>
              <a:t> </a:t>
            </a:r>
            <a:r>
              <a:rPr lang="en-US" altLang="ja-JP" sz="700" baseline="0" dirty="0" err="1"/>
              <a:t>Distribution</a:t>
            </a:r>
            <a:r>
              <a:rPr lang="en-US" altLang="ja-JP" sz="700" dirty="0" err="1"/>
              <a:t>,Inc</a:t>
            </a:r>
            <a:r>
              <a:rPr lang="en-US" altLang="ja-JP" sz="700" dirty="0"/>
              <a:t>.</a:t>
            </a:r>
            <a:endParaRPr lang="ja-JP" altLang="en-US" sz="700" dirty="0"/>
          </a:p>
        </p:txBody>
      </p:sp>
    </p:spTree>
    <p:extLst>
      <p:ext uri="{BB962C8B-B14F-4D97-AF65-F5344CB8AC3E}">
        <p14:creationId xmlns:p14="http://schemas.microsoft.com/office/powerpoint/2010/main" val="293273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最終頁_Turquoise">
    <p:spTree>
      <p:nvGrpSpPr>
        <p:cNvPr id="1" name=""/>
        <p:cNvGrpSpPr/>
        <p:nvPr/>
      </p:nvGrpSpPr>
      <p:grpSpPr>
        <a:xfrm>
          <a:off x="0" y="0"/>
          <a:ext cx="0" cy="0"/>
          <a:chOff x="0" y="0"/>
          <a:chExt cx="0" cy="0"/>
        </a:xfrm>
      </p:grpSpPr>
      <p:sp>
        <p:nvSpPr>
          <p:cNvPr id="9" name="フッター プレースホルダー 9"/>
          <p:cNvSpPr txBox="1">
            <a:spLocks/>
          </p:cNvSpPr>
          <p:nvPr userDrawn="1"/>
        </p:nvSpPr>
        <p:spPr>
          <a:xfrm>
            <a:off x="685800" y="2429242"/>
            <a:ext cx="2895600" cy="472589"/>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4400" dirty="0"/>
              <a:t>Thank you.</a:t>
            </a:r>
            <a:endParaRPr lang="ja-JP" altLang="en-US" sz="4400" dirty="0"/>
          </a:p>
        </p:txBody>
      </p:sp>
      <p:pic>
        <p:nvPicPr>
          <p:cNvPr id="2" name="図 1" descr="PPT_base_breeze2_0328-05.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spTree>
    <p:extLst>
      <p:ext uri="{BB962C8B-B14F-4D97-AF65-F5344CB8AC3E}">
        <p14:creationId xmlns:p14="http://schemas.microsoft.com/office/powerpoint/2010/main" val="227660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本文_Blue">
    <p:spTree>
      <p:nvGrpSpPr>
        <p:cNvPr id="1" name=""/>
        <p:cNvGrpSpPr/>
        <p:nvPr/>
      </p:nvGrpSpPr>
      <p:grpSpPr>
        <a:xfrm>
          <a:off x="0" y="0"/>
          <a:ext cx="0" cy="0"/>
          <a:chOff x="0" y="0"/>
          <a:chExt cx="0" cy="0"/>
        </a:xfrm>
      </p:grpSpPr>
      <p:pic>
        <p:nvPicPr>
          <p:cNvPr id="4" name="図 3" descr="PPT_base_breeze2_0328-10.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218137"/>
            <a:ext cx="9144000" cy="639867"/>
          </a:xfrm>
          <a:prstGeom prst="rect">
            <a:avLst/>
          </a:prstGeom>
        </p:spPr>
      </p:pic>
      <p:sp>
        <p:nvSpPr>
          <p:cNvPr id="2" name="タイトル 1"/>
          <p:cNvSpPr>
            <a:spLocks noGrp="1"/>
          </p:cNvSpPr>
          <p:nvPr>
            <p:ph type="title" hasCustomPrompt="1"/>
          </p:nvPr>
        </p:nvSpPr>
        <p:spPr>
          <a:xfrm>
            <a:off x="457201" y="87865"/>
            <a:ext cx="7916444" cy="379060"/>
          </a:xfrm>
        </p:spPr>
        <p:txBody>
          <a:bodyPr lIns="0" tIns="0" rIns="0" bIns="0" anchor="t" anchorCtr="0">
            <a:normAutofit/>
          </a:bodyPr>
          <a:lstStyle>
            <a:lvl1pPr algn="l">
              <a:defRPr sz="2400" baseline="0">
                <a:latin typeface="+mj-ea"/>
                <a:ea typeface="+mj-ea"/>
              </a:defRPr>
            </a:lvl1pPr>
          </a:lstStyle>
          <a:p>
            <a:r>
              <a:rPr kumimoji="1" lang="ja-JP" altLang="en-US" dirty="0"/>
              <a:t>本文タイトルの書式設定</a:t>
            </a:r>
          </a:p>
        </p:txBody>
      </p:sp>
      <p:cxnSp>
        <p:nvCxnSpPr>
          <p:cNvPr id="6" name="直線コネクタ 5"/>
          <p:cNvCxnSpPr/>
          <p:nvPr userDrawn="1"/>
        </p:nvCxnSpPr>
        <p:spPr>
          <a:xfrm>
            <a:off x="438876" y="532288"/>
            <a:ext cx="828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8" name="フッター プレースホルダー 9"/>
          <p:cNvSpPr txBox="1">
            <a:spLocks/>
          </p:cNvSpPr>
          <p:nvPr userDrawn="1"/>
        </p:nvSpPr>
        <p:spPr>
          <a:xfrm>
            <a:off x="6938963" y="6643239"/>
            <a:ext cx="2038704" cy="156472"/>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en-US" altLang="ja-JP" sz="700" dirty="0"/>
              <a:t>Kansai Transmission and</a:t>
            </a:r>
            <a:r>
              <a:rPr lang="en-US" altLang="ja-JP" sz="700" baseline="0" dirty="0"/>
              <a:t> </a:t>
            </a:r>
            <a:r>
              <a:rPr lang="en-US" altLang="ja-JP" sz="700" baseline="0" dirty="0" err="1"/>
              <a:t>Distribution</a:t>
            </a:r>
            <a:r>
              <a:rPr lang="en-US" altLang="ja-JP" sz="700" dirty="0" err="1"/>
              <a:t>,Inc</a:t>
            </a:r>
            <a:r>
              <a:rPr lang="en-US" altLang="ja-JP" sz="700" dirty="0"/>
              <a:t>.</a:t>
            </a:r>
            <a:endParaRPr lang="ja-JP" altLang="en-US" sz="700" dirty="0"/>
          </a:p>
        </p:txBody>
      </p:sp>
      <p:sp>
        <p:nvSpPr>
          <p:cNvPr id="5" name="スライド番号プレースホルダー 10">
            <a:extLst>
              <a:ext uri="{FF2B5EF4-FFF2-40B4-BE49-F238E27FC236}">
                <a16:creationId xmlns:a16="http://schemas.microsoft.com/office/drawing/2014/main" id="{A1FE84F0-2A40-D55E-BE21-01666D443D8C}"/>
              </a:ext>
            </a:extLst>
          </p:cNvPr>
          <p:cNvSpPr txBox="1">
            <a:spLocks/>
          </p:cNvSpPr>
          <p:nvPr userDrawn="1"/>
        </p:nvSpPr>
        <p:spPr>
          <a:xfrm>
            <a:off x="8666086" y="42937"/>
            <a:ext cx="424574" cy="379059"/>
          </a:xfrm>
          <a:prstGeom prst="rect">
            <a:avLst/>
          </a:prstGeom>
        </p:spPr>
        <p:txBody>
          <a:bodyPr vert="horz" wrap="none" lIns="0" tIns="0" rIns="0" bIns="0" rtlCol="0" anchor="t"/>
          <a:lstStyle>
            <a:defPPr>
              <a:defRPr lang="ja-JP"/>
            </a:defPPr>
            <a:lvl1pPr marL="0" algn="l" defTabSz="457200" rtl="0" eaLnBrk="1" latinLnBrk="0" hangingPunct="1">
              <a:defRPr kumimoji="1" sz="800" kern="1200">
                <a:solidFill>
                  <a:schemeClr val="tx1"/>
                </a:solidFill>
                <a:latin typeface="Arial"/>
                <a:ea typeface="メイリオ"/>
                <a:cs typeface="Arial"/>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marR="0" indent="0" algn="r" defTabSz="457200" rtl="0" eaLnBrk="1" fontAlgn="auto" latinLnBrk="0" hangingPunct="1">
              <a:lnSpc>
                <a:spcPct val="100000"/>
              </a:lnSpc>
              <a:spcBef>
                <a:spcPts val="0"/>
              </a:spcBef>
              <a:spcAft>
                <a:spcPts val="0"/>
              </a:spcAft>
              <a:buClrTx/>
              <a:buSzTx/>
              <a:buFontTx/>
              <a:buNone/>
              <a:tabLst/>
              <a:defRPr/>
            </a:pPr>
            <a:fld id="{879E8646-D9EA-2E4C-AF8C-FEC506DFEF7C}" type="slidenum">
              <a:rPr kumimoji="1" lang="ja-JP" altLang="en-US" sz="2400" b="0" i="0" u="none" strike="noStrike" kern="1200" cap="none" spc="0" normalizeH="0" baseline="0" noProof="0" smtClean="0">
                <a:ln>
                  <a:noFill/>
                </a:ln>
                <a:solidFill>
                  <a:srgbClr val="4C4443"/>
                </a:solidFill>
                <a:effectLst/>
                <a:uLnTx/>
                <a:uFillTx/>
                <a:latin typeface="+mn-ea"/>
                <a:ea typeface="+mn-ea"/>
                <a:cs typeface="+mn-cs"/>
              </a:rPr>
              <a:pPr marL="0" marR="0" indent="0" algn="r" defTabSz="457200" rtl="0" eaLnBrk="1" fontAlgn="auto" latinLnBrk="0" hangingPunct="1">
                <a:lnSpc>
                  <a:spcPct val="100000"/>
                </a:lnSpc>
                <a:spcBef>
                  <a:spcPts val="0"/>
                </a:spcBef>
                <a:spcAft>
                  <a:spcPts val="0"/>
                </a:spcAft>
                <a:buClrTx/>
                <a:buSzTx/>
                <a:buFontTx/>
                <a:buNone/>
                <a:tabLst/>
                <a:defRPr/>
              </a:pPr>
              <a:t>‹#›</a:t>
            </a:fld>
            <a:endParaRPr lang="ja-JP" altLang="en-US" sz="2400" dirty="0">
              <a:latin typeface="+mn-ea"/>
              <a:ea typeface="+mn-ea"/>
            </a:endParaRPr>
          </a:p>
        </p:txBody>
      </p:sp>
    </p:spTree>
    <p:extLst>
      <p:ext uri="{BB962C8B-B14F-4D97-AF65-F5344CB8AC3E}">
        <p14:creationId xmlns:p14="http://schemas.microsoft.com/office/powerpoint/2010/main" val="225161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本文_Blue">
    <p:spTree>
      <p:nvGrpSpPr>
        <p:cNvPr id="1" name=""/>
        <p:cNvGrpSpPr/>
        <p:nvPr/>
      </p:nvGrpSpPr>
      <p:grpSpPr>
        <a:xfrm>
          <a:off x="0" y="0"/>
          <a:ext cx="0" cy="0"/>
          <a:chOff x="0" y="0"/>
          <a:chExt cx="0" cy="0"/>
        </a:xfrm>
      </p:grpSpPr>
      <p:pic>
        <p:nvPicPr>
          <p:cNvPr id="4" name="図 3" descr="PPT_base_breeze2_0328-10.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218135"/>
            <a:ext cx="9144000" cy="639867"/>
          </a:xfrm>
          <a:prstGeom prst="rect">
            <a:avLst/>
          </a:prstGeom>
        </p:spPr>
      </p:pic>
      <p:sp>
        <p:nvSpPr>
          <p:cNvPr id="2" name="タイトル 1"/>
          <p:cNvSpPr>
            <a:spLocks noGrp="1"/>
          </p:cNvSpPr>
          <p:nvPr>
            <p:ph type="title" hasCustomPrompt="1"/>
          </p:nvPr>
        </p:nvSpPr>
        <p:spPr>
          <a:xfrm>
            <a:off x="457201" y="87865"/>
            <a:ext cx="7916444" cy="379060"/>
          </a:xfrm>
        </p:spPr>
        <p:txBody>
          <a:bodyPr lIns="0" tIns="0" rIns="0" bIns="0" anchor="t" anchorCtr="0">
            <a:normAutofit/>
          </a:bodyPr>
          <a:lstStyle>
            <a:lvl1pPr algn="l">
              <a:defRPr sz="2400" baseline="0"/>
            </a:lvl1pPr>
          </a:lstStyle>
          <a:p>
            <a:r>
              <a:rPr kumimoji="1" lang="ja-JP" altLang="en-US" dirty="0"/>
              <a:t>本文タイトルの書式設定</a:t>
            </a:r>
          </a:p>
        </p:txBody>
      </p:sp>
      <p:sp>
        <p:nvSpPr>
          <p:cNvPr id="3" name="コンテンツ プレースホルダー 2"/>
          <p:cNvSpPr>
            <a:spLocks noGrp="1"/>
          </p:cNvSpPr>
          <p:nvPr>
            <p:ph idx="1"/>
          </p:nvPr>
        </p:nvSpPr>
        <p:spPr>
          <a:xfrm>
            <a:off x="457199" y="709731"/>
            <a:ext cx="8254653" cy="5453712"/>
          </a:xfrm>
        </p:spPr>
        <p:txBody>
          <a:bodyPr lIns="0" tIns="0" rIns="0" bIns="0">
            <a:normAutofit/>
          </a:bodyPr>
          <a:lstStyle>
            <a:lvl1pPr marL="0" indent="0">
              <a:buNone/>
              <a:defRPr sz="2000"/>
            </a:lvl1pPr>
            <a:lvl2pPr marL="446088" indent="-180975">
              <a:buFont typeface="Arial"/>
              <a:buChar char="•"/>
              <a:defRPr sz="1800"/>
            </a:lvl2pPr>
            <a:lvl3pPr marL="625475" indent="-179388">
              <a:buFont typeface="ヒラギノ角ゴ ProN W3"/>
              <a:buChar char="-"/>
              <a:defRPr sz="1600"/>
            </a:lvl3pPr>
            <a:lvl4pPr marL="1600200" indent="-228600">
              <a:buFont typeface="Arial"/>
              <a:buChar char="–"/>
              <a:defRPr sz="1400"/>
            </a:lvl4pPr>
            <a:lvl5pPr>
              <a:defRPr sz="1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7" name="スライド番号プレースホルダー 10"/>
          <p:cNvSpPr txBox="1">
            <a:spLocks/>
          </p:cNvSpPr>
          <p:nvPr userDrawn="1"/>
        </p:nvSpPr>
        <p:spPr>
          <a:xfrm>
            <a:off x="8373644" y="310453"/>
            <a:ext cx="338209" cy="156472"/>
          </a:xfrm>
          <a:prstGeom prst="rect">
            <a:avLst/>
          </a:prstGeom>
        </p:spPr>
        <p:txBody>
          <a:bodyPr vert="horz" lIns="0" tIns="0" rIns="0" bIns="0" rtlCol="0" anchor="b"/>
          <a:lstStyle>
            <a:defPPr>
              <a:defRPr lang="ja-JP"/>
            </a:defPPr>
            <a:lvl1pPr marL="0" algn="l" defTabSz="457200" rtl="0" eaLnBrk="1" latinLnBrk="0" hangingPunct="1">
              <a:defRPr kumimoji="1" sz="800" kern="1200">
                <a:solidFill>
                  <a:schemeClr val="tx1"/>
                </a:solidFill>
                <a:latin typeface="Arial"/>
                <a:ea typeface="メイリオ"/>
                <a:cs typeface="Arial"/>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marL="0" marR="0" indent="0" algn="r" defTabSz="457200" rtl="0" eaLnBrk="1" fontAlgn="auto" latinLnBrk="0" hangingPunct="1">
              <a:lnSpc>
                <a:spcPct val="100000"/>
              </a:lnSpc>
              <a:spcBef>
                <a:spcPts val="0"/>
              </a:spcBef>
              <a:spcAft>
                <a:spcPts val="0"/>
              </a:spcAft>
              <a:buClrTx/>
              <a:buSzTx/>
              <a:buFontTx/>
              <a:buNone/>
              <a:tabLst/>
              <a:defRPr/>
            </a:pPr>
            <a:fld id="{879E8646-D9EA-2E4C-AF8C-FEC506DFEF7C}" type="slidenum">
              <a:rPr kumimoji="1" lang="ja-JP" altLang="en-US" sz="900" b="0" i="0" u="none" strike="noStrike" kern="1200" cap="none" spc="0" normalizeH="0" baseline="0" noProof="0" smtClean="0">
                <a:ln>
                  <a:noFill/>
                </a:ln>
                <a:solidFill>
                  <a:srgbClr val="4C4443"/>
                </a:solidFill>
                <a:effectLst/>
                <a:uLnTx/>
                <a:uFillTx/>
                <a:latin typeface="Arial"/>
                <a:ea typeface="メイリオ"/>
                <a:cs typeface="+mn-cs"/>
              </a:rPr>
              <a:pPr marL="0" marR="0" indent="0" algn="r" defTabSz="457200" rtl="0" eaLnBrk="1" fontAlgn="auto" latinLnBrk="0" hangingPunct="1">
                <a:lnSpc>
                  <a:spcPct val="100000"/>
                </a:lnSpc>
                <a:spcBef>
                  <a:spcPts val="0"/>
                </a:spcBef>
                <a:spcAft>
                  <a:spcPts val="0"/>
                </a:spcAft>
                <a:buClrTx/>
                <a:buSzTx/>
                <a:buFontTx/>
                <a:buNone/>
                <a:tabLst/>
                <a:defRPr/>
              </a:pPr>
              <a:t>‹#›</a:t>
            </a:fld>
            <a:endParaRPr lang="ja-JP" altLang="en-US" sz="900" dirty="0">
              <a:latin typeface="Arial"/>
              <a:ea typeface="メイリオ"/>
            </a:endParaRPr>
          </a:p>
        </p:txBody>
      </p:sp>
      <p:cxnSp>
        <p:nvCxnSpPr>
          <p:cNvPr id="6" name="直線コネクタ 5"/>
          <p:cNvCxnSpPr/>
          <p:nvPr userDrawn="1"/>
        </p:nvCxnSpPr>
        <p:spPr>
          <a:xfrm>
            <a:off x="438876" y="532288"/>
            <a:ext cx="828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8" name="フッター プレースホルダー 9"/>
          <p:cNvSpPr txBox="1">
            <a:spLocks/>
          </p:cNvSpPr>
          <p:nvPr userDrawn="1"/>
        </p:nvSpPr>
        <p:spPr>
          <a:xfrm>
            <a:off x="6938963" y="6643239"/>
            <a:ext cx="2038704" cy="156472"/>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en-US" altLang="ja-JP" sz="700" dirty="0"/>
              <a:t>Kansai Transmission and</a:t>
            </a:r>
            <a:r>
              <a:rPr lang="en-US" altLang="ja-JP" sz="700" baseline="0" dirty="0"/>
              <a:t> </a:t>
            </a:r>
            <a:r>
              <a:rPr lang="en-US" altLang="ja-JP" sz="700" baseline="0" dirty="0" err="1"/>
              <a:t>Distribution</a:t>
            </a:r>
            <a:r>
              <a:rPr lang="en-US" altLang="ja-JP" sz="700" dirty="0" err="1"/>
              <a:t>,Inc</a:t>
            </a:r>
            <a:r>
              <a:rPr lang="en-US" altLang="ja-JP" sz="700" dirty="0"/>
              <a:t>.</a:t>
            </a:r>
            <a:endParaRPr lang="ja-JP" altLang="en-US" sz="700" dirty="0"/>
          </a:p>
        </p:txBody>
      </p:sp>
    </p:spTree>
    <p:extLst>
      <p:ext uri="{BB962C8B-B14F-4D97-AF65-F5344CB8AC3E}">
        <p14:creationId xmlns:p14="http://schemas.microsoft.com/office/powerpoint/2010/main" val="1872322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565003"/>
            <a:ext cx="2133600" cy="156472"/>
          </a:xfrm>
          <a:prstGeom prst="rect">
            <a:avLst/>
          </a:prstGeom>
        </p:spPr>
        <p:txBody>
          <a:bodyPr vert="horz" lIns="0" tIns="0" rIns="0" bIns="0" rtlCol="0" anchor="ctr"/>
          <a:lstStyle>
            <a:lvl1pPr algn="l">
              <a:defRPr sz="800">
                <a:solidFill>
                  <a:schemeClr val="tx1"/>
                </a:solidFill>
                <a:latin typeface="Arial"/>
                <a:ea typeface="メイリオ"/>
                <a:cs typeface="Arial"/>
              </a:defRPr>
            </a:lvl1pPr>
          </a:lstStyle>
          <a:p>
            <a:endParaRPr lang="ja-JP" altLang="en-US" dirty="0"/>
          </a:p>
        </p:txBody>
      </p:sp>
      <p:sp>
        <p:nvSpPr>
          <p:cNvPr id="5" name="フッター プレースホルダー 4"/>
          <p:cNvSpPr>
            <a:spLocks noGrp="1"/>
          </p:cNvSpPr>
          <p:nvPr>
            <p:ph type="ftr" sz="quarter" idx="3"/>
          </p:nvPr>
        </p:nvSpPr>
        <p:spPr>
          <a:xfrm>
            <a:off x="3124200" y="6565003"/>
            <a:ext cx="2895600" cy="156472"/>
          </a:xfrm>
          <a:prstGeom prst="rect">
            <a:avLst/>
          </a:prstGeom>
        </p:spPr>
        <p:txBody>
          <a:bodyPr vert="horz" lIns="0" tIns="0" rIns="0" bIns="0" rtlCol="0" anchor="ctr"/>
          <a:lstStyle>
            <a:lvl1pPr algn="ctr">
              <a:defRPr sz="800">
                <a:solidFill>
                  <a:schemeClr val="tx1"/>
                </a:solidFill>
                <a:latin typeface="Arial"/>
                <a:ea typeface="メイリオ"/>
              </a:defRPr>
            </a:lvl1pPr>
          </a:lstStyle>
          <a:p>
            <a:endParaRPr lang="ja-JP" altLang="en-US"/>
          </a:p>
        </p:txBody>
      </p:sp>
      <p:sp>
        <p:nvSpPr>
          <p:cNvPr id="6" name="スライド番号プレースホルダー 5"/>
          <p:cNvSpPr>
            <a:spLocks noGrp="1"/>
          </p:cNvSpPr>
          <p:nvPr>
            <p:ph type="sldNum" sz="quarter" idx="4"/>
          </p:nvPr>
        </p:nvSpPr>
        <p:spPr>
          <a:xfrm>
            <a:off x="6553200" y="6565003"/>
            <a:ext cx="2133600" cy="156472"/>
          </a:xfrm>
          <a:prstGeom prst="rect">
            <a:avLst/>
          </a:prstGeom>
        </p:spPr>
        <p:txBody>
          <a:bodyPr vert="horz" lIns="0" tIns="0" rIns="0" bIns="0" rtlCol="0" anchor="ctr"/>
          <a:lstStyle>
            <a:lvl1pPr algn="r">
              <a:defRPr sz="2000">
                <a:solidFill>
                  <a:schemeClr val="tx1"/>
                </a:solidFill>
                <a:latin typeface="Arial"/>
                <a:ea typeface="メイリオ"/>
                <a:cs typeface="Arial"/>
              </a:defRPr>
            </a:lvl1pPr>
          </a:lstStyle>
          <a:p>
            <a:fld id="{879E8646-D9EA-2E4C-AF8C-FEC506DFEF7C}" type="slidenum">
              <a:rPr lang="ja-JP" altLang="en-US" smtClean="0"/>
              <a:pPr/>
              <a:t>‹#›</a:t>
            </a:fld>
            <a:endParaRPr lang="ja-JP" altLang="en-US" dirty="0"/>
          </a:p>
        </p:txBody>
      </p:sp>
      <p:grpSp>
        <p:nvGrpSpPr>
          <p:cNvPr id="7" name="図形グループ 6"/>
          <p:cNvGrpSpPr/>
          <p:nvPr userDrawn="1"/>
        </p:nvGrpSpPr>
        <p:grpSpPr>
          <a:xfrm>
            <a:off x="-1349480" y="753795"/>
            <a:ext cx="1298768" cy="756296"/>
            <a:chOff x="-1352162" y="569643"/>
            <a:chExt cx="1298768" cy="538160"/>
          </a:xfrm>
        </p:grpSpPr>
        <p:sp>
          <p:nvSpPr>
            <p:cNvPr id="8" name="テキスト ボックス 7"/>
            <p:cNvSpPr txBox="1">
              <a:spLocks noChangeArrowheads="1"/>
            </p:cNvSpPr>
            <p:nvPr userDrawn="1"/>
          </p:nvSpPr>
          <p:spPr bwMode="auto">
            <a:xfrm>
              <a:off x="-1352162" y="569643"/>
              <a:ext cx="1298768" cy="360000"/>
            </a:xfrm>
            <a:prstGeom prst="rect">
              <a:avLst/>
            </a:prstGeom>
            <a:solidFill>
              <a:srgbClr val="000000"/>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Black</a:t>
              </a:r>
            </a:p>
            <a:p>
              <a:pPr>
                <a:defRPr/>
              </a:pPr>
              <a:r>
                <a:rPr lang="en-US" altLang="ja-JP" sz="900" dirty="0">
                  <a:solidFill>
                    <a:srgbClr val="FFFFFF"/>
                  </a:solidFill>
                  <a:latin typeface="Arial" charset="0"/>
                  <a:ea typeface="メイリオ"/>
                  <a:cs typeface="Arial" charset="0"/>
                </a:rPr>
                <a:t>R0 G0 B0</a:t>
              </a:r>
            </a:p>
            <a:p>
              <a:pPr>
                <a:defRPr/>
              </a:pPr>
              <a:endParaRPr lang="ja-JP" altLang="en-US" sz="900" dirty="0">
                <a:solidFill>
                  <a:srgbClr val="000000"/>
                </a:solidFill>
                <a:latin typeface="Arial" charset="0"/>
                <a:ea typeface="メイリオ"/>
                <a:cs typeface="Arial" charset="0"/>
              </a:endParaRPr>
            </a:p>
          </p:txBody>
        </p:sp>
        <p:sp>
          <p:nvSpPr>
            <p:cNvPr id="9" name="正方形/長方形 8"/>
            <p:cNvSpPr/>
            <p:nvPr userDrawn="1"/>
          </p:nvSpPr>
          <p:spPr>
            <a:xfrm>
              <a:off x="-1349482" y="931203"/>
              <a:ext cx="324000" cy="175044"/>
            </a:xfrm>
            <a:prstGeom prst="rect">
              <a:avLst/>
            </a:prstGeom>
            <a:solidFill>
              <a:srgbClr val="333333"/>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0" name="正方形/長方形 9"/>
            <p:cNvSpPr/>
            <p:nvPr userDrawn="1"/>
          </p:nvSpPr>
          <p:spPr>
            <a:xfrm>
              <a:off x="-1025482" y="931203"/>
              <a:ext cx="324000" cy="175044"/>
            </a:xfrm>
            <a:prstGeom prst="rect">
              <a:avLst/>
            </a:prstGeom>
            <a:solidFill>
              <a:srgbClr val="666666"/>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1" name="正方形/長方形 10"/>
            <p:cNvSpPr/>
            <p:nvPr userDrawn="1"/>
          </p:nvSpPr>
          <p:spPr>
            <a:xfrm>
              <a:off x="-701482" y="931203"/>
              <a:ext cx="324000" cy="175044"/>
            </a:xfrm>
            <a:prstGeom prst="rect">
              <a:avLst/>
            </a:prstGeom>
            <a:solidFill>
              <a:srgbClr val="999999"/>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2" name="正方形/長方形 11"/>
            <p:cNvSpPr/>
            <p:nvPr userDrawn="1"/>
          </p:nvSpPr>
          <p:spPr>
            <a:xfrm>
              <a:off x="-377482" y="932759"/>
              <a:ext cx="324000" cy="175044"/>
            </a:xfrm>
            <a:prstGeom prst="rect">
              <a:avLst/>
            </a:prstGeom>
            <a:solidFill>
              <a:srgbClr val="CCCCCC"/>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3" name="図形グループ 12"/>
          <p:cNvGrpSpPr/>
          <p:nvPr userDrawn="1"/>
        </p:nvGrpSpPr>
        <p:grpSpPr>
          <a:xfrm>
            <a:off x="-1343938" y="0"/>
            <a:ext cx="1296000" cy="755999"/>
            <a:chOff x="-1324519" y="-285602"/>
            <a:chExt cx="1296000" cy="535044"/>
          </a:xfrm>
        </p:grpSpPr>
        <p:sp>
          <p:nvSpPr>
            <p:cNvPr id="14" name="テキスト ボックス 13"/>
            <p:cNvSpPr txBox="1">
              <a:spLocks noChangeArrowheads="1"/>
            </p:cNvSpPr>
            <p:nvPr userDrawn="1"/>
          </p:nvSpPr>
          <p:spPr bwMode="auto">
            <a:xfrm>
              <a:off x="-1324519" y="-285602"/>
              <a:ext cx="1295999" cy="360000"/>
            </a:xfrm>
            <a:prstGeom prst="rect">
              <a:avLst/>
            </a:prstGeom>
            <a:solidFill>
              <a:srgbClr val="E6001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KEPCO Red</a:t>
              </a:r>
            </a:p>
            <a:p>
              <a:pPr>
                <a:defRPr/>
              </a:pPr>
              <a:r>
                <a:rPr lang="en-US" altLang="ja-JP" sz="900" dirty="0">
                  <a:solidFill>
                    <a:srgbClr val="FFFFFF"/>
                  </a:solidFill>
                  <a:latin typeface="Arial" charset="0"/>
                  <a:ea typeface="メイリオ"/>
                  <a:cs typeface="Arial" charset="0"/>
                </a:rPr>
                <a:t>R230 G0 B18</a:t>
              </a:r>
            </a:p>
            <a:p>
              <a:pPr>
                <a:defRPr/>
              </a:pPr>
              <a:endParaRPr lang="ja-JP" altLang="en-US" sz="900" dirty="0">
                <a:solidFill>
                  <a:srgbClr val="000000"/>
                </a:solidFill>
                <a:latin typeface="Arial" charset="0"/>
                <a:ea typeface="メイリオ"/>
                <a:cs typeface="Arial" charset="0"/>
              </a:endParaRPr>
            </a:p>
          </p:txBody>
        </p:sp>
        <p:sp>
          <p:nvSpPr>
            <p:cNvPr id="15" name="正方形/長方形 14"/>
            <p:cNvSpPr/>
            <p:nvPr userDrawn="1"/>
          </p:nvSpPr>
          <p:spPr>
            <a:xfrm>
              <a:off x="-1324519" y="72838"/>
              <a:ext cx="324000" cy="175044"/>
            </a:xfrm>
            <a:prstGeom prst="rect">
              <a:avLst/>
            </a:prstGeom>
            <a:solidFill>
              <a:srgbClr val="EB334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6" name="正方形/長方形 15"/>
            <p:cNvSpPr/>
            <p:nvPr userDrawn="1"/>
          </p:nvSpPr>
          <p:spPr>
            <a:xfrm>
              <a:off x="-1000519" y="72838"/>
              <a:ext cx="324000" cy="175044"/>
            </a:xfrm>
            <a:prstGeom prst="rect">
              <a:avLst/>
            </a:prstGeom>
            <a:solidFill>
              <a:srgbClr val="F0667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7" name="正方形/長方形 16"/>
            <p:cNvSpPr/>
            <p:nvPr userDrawn="1"/>
          </p:nvSpPr>
          <p:spPr>
            <a:xfrm>
              <a:off x="-676519" y="72838"/>
              <a:ext cx="324000" cy="175044"/>
            </a:xfrm>
            <a:prstGeom prst="rect">
              <a:avLst/>
            </a:prstGeom>
            <a:solidFill>
              <a:srgbClr val="F599A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8" name="正方形/長方形 17"/>
            <p:cNvSpPr/>
            <p:nvPr userDrawn="1"/>
          </p:nvSpPr>
          <p:spPr>
            <a:xfrm>
              <a:off x="-352519" y="74398"/>
              <a:ext cx="324000" cy="175044"/>
            </a:xfrm>
            <a:prstGeom prst="rect">
              <a:avLst/>
            </a:prstGeom>
            <a:solidFill>
              <a:srgbClr val="FACCD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9" name="図形グループ 18"/>
          <p:cNvGrpSpPr/>
          <p:nvPr userDrawn="1"/>
        </p:nvGrpSpPr>
        <p:grpSpPr>
          <a:xfrm>
            <a:off x="-1341165" y="2245954"/>
            <a:ext cx="1296000" cy="686341"/>
            <a:chOff x="-1367936" y="1193984"/>
            <a:chExt cx="1296000" cy="739987"/>
          </a:xfrm>
        </p:grpSpPr>
        <p:sp>
          <p:nvSpPr>
            <p:cNvPr id="20" name="テキスト ボックス 19"/>
            <p:cNvSpPr txBox="1">
              <a:spLocks noChangeArrowheads="1"/>
            </p:cNvSpPr>
            <p:nvPr userDrawn="1"/>
          </p:nvSpPr>
          <p:spPr bwMode="auto">
            <a:xfrm>
              <a:off x="-1367935" y="1193984"/>
              <a:ext cx="1295999" cy="464306"/>
            </a:xfrm>
            <a:prstGeom prst="rect">
              <a:avLst/>
            </a:prstGeom>
            <a:solidFill>
              <a:schemeClr val="tx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Warm-hearted Gray</a:t>
              </a:r>
            </a:p>
            <a:p>
              <a:pPr>
                <a:defRPr/>
              </a:pPr>
              <a:r>
                <a:rPr lang="en-US" altLang="ja-JP" sz="900" dirty="0">
                  <a:solidFill>
                    <a:srgbClr val="FFFFFF"/>
                  </a:solidFill>
                  <a:latin typeface="Arial" charset="0"/>
                  <a:ea typeface="メイリオ"/>
                  <a:cs typeface="Arial" charset="0"/>
                </a:rPr>
                <a:t>R113 G109 B107</a:t>
              </a:r>
              <a:endParaRPr lang="ja-JP" altLang="en-US" sz="900" dirty="0">
                <a:solidFill>
                  <a:srgbClr val="000000"/>
                </a:solidFill>
                <a:latin typeface="Arial" charset="0"/>
                <a:ea typeface="メイリオ"/>
                <a:cs typeface="Arial" charset="0"/>
              </a:endParaRPr>
            </a:p>
          </p:txBody>
        </p:sp>
        <p:sp>
          <p:nvSpPr>
            <p:cNvPr id="21" name="正方形/長方形 20"/>
            <p:cNvSpPr/>
            <p:nvPr userDrawn="1"/>
          </p:nvSpPr>
          <p:spPr>
            <a:xfrm>
              <a:off x="-1367936" y="1658290"/>
              <a:ext cx="324000" cy="272933"/>
            </a:xfrm>
            <a:prstGeom prst="rect">
              <a:avLst/>
            </a:prstGeom>
            <a:solidFill>
              <a:srgbClr val="8E8A8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2" name="正方形/長方形 21"/>
            <p:cNvSpPr/>
            <p:nvPr userDrawn="1"/>
          </p:nvSpPr>
          <p:spPr>
            <a:xfrm>
              <a:off x="-1043936" y="1658291"/>
              <a:ext cx="324000" cy="272934"/>
            </a:xfrm>
            <a:prstGeom prst="rect">
              <a:avLst/>
            </a:prstGeom>
            <a:solidFill>
              <a:srgbClr val="AAA7A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3" name="正方形/長方形 22"/>
            <p:cNvSpPr/>
            <p:nvPr userDrawn="1"/>
          </p:nvSpPr>
          <p:spPr>
            <a:xfrm>
              <a:off x="-719936" y="1658291"/>
              <a:ext cx="324000" cy="272934"/>
            </a:xfrm>
            <a:prstGeom prst="rect">
              <a:avLst/>
            </a:prstGeom>
            <a:solidFill>
              <a:srgbClr val="C6C5C4"/>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4" name="正方形/長方形 23"/>
            <p:cNvSpPr/>
            <p:nvPr userDrawn="1"/>
          </p:nvSpPr>
          <p:spPr>
            <a:xfrm>
              <a:off x="-395936" y="1661037"/>
              <a:ext cx="324000" cy="272934"/>
            </a:xfrm>
            <a:prstGeom prst="rect">
              <a:avLst/>
            </a:prstGeom>
            <a:solidFill>
              <a:srgbClr val="E3E2E1"/>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25" name="図形グループ 24"/>
          <p:cNvGrpSpPr/>
          <p:nvPr userDrawn="1"/>
        </p:nvGrpSpPr>
        <p:grpSpPr>
          <a:xfrm>
            <a:off x="-1343938" y="1562161"/>
            <a:ext cx="1298769" cy="686339"/>
            <a:chOff x="-1360572" y="1167843"/>
            <a:chExt cx="1298769" cy="458996"/>
          </a:xfrm>
        </p:grpSpPr>
        <p:sp>
          <p:nvSpPr>
            <p:cNvPr id="26" name="テキスト ボックス 25"/>
            <p:cNvSpPr txBox="1">
              <a:spLocks noChangeArrowheads="1"/>
            </p:cNvSpPr>
            <p:nvPr userDrawn="1"/>
          </p:nvSpPr>
          <p:spPr bwMode="auto">
            <a:xfrm>
              <a:off x="-1360571" y="1167843"/>
              <a:ext cx="1298768" cy="287998"/>
            </a:xfrm>
            <a:prstGeom prst="rect">
              <a:avLst/>
            </a:prstGeom>
            <a:solidFill>
              <a:schemeClr val="bg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a:solidFill>
                    <a:srgbClr val="FFFFFF"/>
                  </a:solidFill>
                  <a:latin typeface="Arial" charset="0"/>
                  <a:ea typeface="メイリオ"/>
                  <a:cs typeface="Arial" charset="0"/>
                </a:rPr>
                <a:t>Empowering Orange</a:t>
              </a:r>
            </a:p>
            <a:p>
              <a:pPr>
                <a:defRPr/>
              </a:pPr>
              <a:r>
                <a:rPr lang="en-US" altLang="ja-JP" sz="900" dirty="0">
                  <a:solidFill>
                    <a:srgbClr val="FFFFFF"/>
                  </a:solidFill>
                  <a:latin typeface="Arial" charset="0"/>
                  <a:ea typeface="メイリオ"/>
                  <a:cs typeface="Arial" charset="0"/>
                </a:rPr>
                <a:t>R235 G97 B0</a:t>
              </a:r>
              <a:endParaRPr lang="ja-JP" altLang="en-US" sz="900" dirty="0">
                <a:solidFill>
                  <a:srgbClr val="000000"/>
                </a:solidFill>
                <a:latin typeface="Arial" charset="0"/>
                <a:ea typeface="メイリオ"/>
                <a:cs typeface="Arial" charset="0"/>
              </a:endParaRPr>
            </a:p>
          </p:txBody>
        </p:sp>
        <p:sp>
          <p:nvSpPr>
            <p:cNvPr id="27" name="正方形/長方形 26"/>
            <p:cNvSpPr/>
            <p:nvPr userDrawn="1"/>
          </p:nvSpPr>
          <p:spPr>
            <a:xfrm>
              <a:off x="-1360572" y="1455841"/>
              <a:ext cx="324000" cy="169295"/>
            </a:xfrm>
            <a:prstGeom prst="rect">
              <a:avLst/>
            </a:prstGeom>
            <a:solidFill>
              <a:srgbClr val="EF8033"/>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8" name="正方形/長方形 27"/>
            <p:cNvSpPr/>
            <p:nvPr userDrawn="1"/>
          </p:nvSpPr>
          <p:spPr>
            <a:xfrm>
              <a:off x="-1036572" y="1455841"/>
              <a:ext cx="324000" cy="169295"/>
            </a:xfrm>
            <a:prstGeom prst="rect">
              <a:avLst/>
            </a:prstGeom>
            <a:solidFill>
              <a:srgbClr val="F3A06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9" name="正方形/長方形 28"/>
            <p:cNvSpPr/>
            <p:nvPr userDrawn="1"/>
          </p:nvSpPr>
          <p:spPr>
            <a:xfrm>
              <a:off x="-712572" y="1455841"/>
              <a:ext cx="324000" cy="169295"/>
            </a:xfrm>
            <a:prstGeom prst="rect">
              <a:avLst/>
            </a:prstGeom>
            <a:solidFill>
              <a:srgbClr val="F7C09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30" name="正方形/長方形 29"/>
            <p:cNvSpPr/>
            <p:nvPr userDrawn="1"/>
          </p:nvSpPr>
          <p:spPr>
            <a:xfrm>
              <a:off x="-388572" y="1457544"/>
              <a:ext cx="324000" cy="169295"/>
            </a:xfrm>
            <a:prstGeom prst="rect">
              <a:avLst/>
            </a:prstGeom>
            <a:solidFill>
              <a:srgbClr val="FBDFCC"/>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31" name="図形グループ 31"/>
          <p:cNvGrpSpPr/>
          <p:nvPr userDrawn="1"/>
        </p:nvGrpSpPr>
        <p:grpSpPr>
          <a:xfrm>
            <a:off x="-1343941" y="3170696"/>
            <a:ext cx="1296000" cy="527956"/>
            <a:chOff x="-2661162" y="2228842"/>
            <a:chExt cx="1296000" cy="691050"/>
          </a:xfrm>
        </p:grpSpPr>
        <p:sp>
          <p:nvSpPr>
            <p:cNvPr id="32" name="テキスト ボックス 31"/>
            <p:cNvSpPr txBox="1">
              <a:spLocks noChangeArrowheads="1"/>
            </p:cNvSpPr>
            <p:nvPr userDrawn="1"/>
          </p:nvSpPr>
          <p:spPr bwMode="auto">
            <a:xfrm>
              <a:off x="-2661161" y="2228842"/>
              <a:ext cx="1295999" cy="432000"/>
            </a:xfrm>
            <a:prstGeom prst="rect">
              <a:avLst/>
            </a:prstGeom>
            <a:solidFill>
              <a:schemeClr val="accent1"/>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Blue</a:t>
              </a:r>
            </a:p>
            <a:p>
              <a:pPr>
                <a:defRPr/>
              </a:pPr>
              <a:r>
                <a:rPr lang="en-US" altLang="ja-JP" sz="800" dirty="0">
                  <a:solidFill>
                    <a:srgbClr val="FFFFFF"/>
                  </a:solidFill>
                  <a:latin typeface="Arial" charset="0"/>
                  <a:ea typeface="メイリオ"/>
                  <a:cs typeface="Arial" charset="0"/>
                </a:rPr>
                <a:t>R0 G117 B194</a:t>
              </a:r>
            </a:p>
          </p:txBody>
        </p:sp>
        <p:sp>
          <p:nvSpPr>
            <p:cNvPr id="33" name="正方形/長方形 32"/>
            <p:cNvSpPr/>
            <p:nvPr userDrawn="1"/>
          </p:nvSpPr>
          <p:spPr>
            <a:xfrm>
              <a:off x="-2661162" y="2660843"/>
              <a:ext cx="324000" cy="256304"/>
            </a:xfrm>
            <a:prstGeom prst="rect">
              <a:avLst/>
            </a:prstGeom>
            <a:solidFill>
              <a:srgbClr val="3390C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4" name="正方形/長方形 33"/>
            <p:cNvSpPr/>
            <p:nvPr userDrawn="1"/>
          </p:nvSpPr>
          <p:spPr>
            <a:xfrm>
              <a:off x="-2337162" y="2660843"/>
              <a:ext cx="324000" cy="256304"/>
            </a:xfrm>
            <a:prstGeom prst="rect">
              <a:avLst/>
            </a:prstGeom>
            <a:solidFill>
              <a:srgbClr val="66ACD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5" name="正方形/長方形 34"/>
            <p:cNvSpPr/>
            <p:nvPr userDrawn="1"/>
          </p:nvSpPr>
          <p:spPr>
            <a:xfrm>
              <a:off x="-2013162" y="2660843"/>
              <a:ext cx="324000" cy="256304"/>
            </a:xfrm>
            <a:prstGeom prst="rect">
              <a:avLst/>
            </a:prstGeom>
            <a:solidFill>
              <a:srgbClr val="99C8E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6" name="正方形/長方形 35"/>
            <p:cNvSpPr/>
            <p:nvPr userDrawn="1"/>
          </p:nvSpPr>
          <p:spPr>
            <a:xfrm>
              <a:off x="-1689162" y="2663588"/>
              <a:ext cx="324000" cy="256304"/>
            </a:xfrm>
            <a:prstGeom prst="rect">
              <a:avLst/>
            </a:prstGeom>
            <a:solidFill>
              <a:srgbClr val="CCE3F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37" name="図形グループ 32"/>
          <p:cNvGrpSpPr/>
          <p:nvPr userDrawn="1"/>
        </p:nvGrpSpPr>
        <p:grpSpPr>
          <a:xfrm>
            <a:off x="-1346712" y="5276229"/>
            <a:ext cx="1296000" cy="527956"/>
            <a:chOff x="-1365163" y="2228842"/>
            <a:chExt cx="1296000" cy="691050"/>
          </a:xfrm>
        </p:grpSpPr>
        <p:sp>
          <p:nvSpPr>
            <p:cNvPr id="38" name="テキスト ボックス 37"/>
            <p:cNvSpPr txBox="1">
              <a:spLocks noChangeArrowheads="1"/>
            </p:cNvSpPr>
            <p:nvPr userDrawn="1"/>
          </p:nvSpPr>
          <p:spPr bwMode="auto">
            <a:xfrm>
              <a:off x="-1365162" y="2228842"/>
              <a:ext cx="1295999" cy="432000"/>
            </a:xfrm>
            <a:prstGeom prst="rect">
              <a:avLst/>
            </a:prstGeom>
            <a:solidFill>
              <a:schemeClr val="accent5"/>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Purple</a:t>
              </a:r>
            </a:p>
            <a:p>
              <a:pPr>
                <a:defRPr/>
              </a:pPr>
              <a:r>
                <a:rPr lang="en-US" altLang="ja-JP" sz="800" dirty="0">
                  <a:solidFill>
                    <a:srgbClr val="FFFFFF"/>
                  </a:solidFill>
                  <a:latin typeface="Arial" charset="0"/>
                  <a:ea typeface="メイリオ"/>
                  <a:cs typeface="Arial" charset="0"/>
                </a:rPr>
                <a:t>R103 G68 B152</a:t>
              </a:r>
            </a:p>
          </p:txBody>
        </p:sp>
        <p:sp>
          <p:nvSpPr>
            <p:cNvPr id="39" name="正方形/長方形 38"/>
            <p:cNvSpPr/>
            <p:nvPr userDrawn="1"/>
          </p:nvSpPr>
          <p:spPr>
            <a:xfrm>
              <a:off x="-1365163" y="2660843"/>
              <a:ext cx="324000" cy="256304"/>
            </a:xfrm>
            <a:prstGeom prst="rect">
              <a:avLst/>
            </a:prstGeom>
            <a:solidFill>
              <a:srgbClr val="856AA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0" name="正方形/長方形 39"/>
            <p:cNvSpPr/>
            <p:nvPr userDrawn="1"/>
          </p:nvSpPr>
          <p:spPr>
            <a:xfrm>
              <a:off x="-1041163" y="2660843"/>
              <a:ext cx="324000" cy="256304"/>
            </a:xfrm>
            <a:prstGeom prst="rect">
              <a:avLst/>
            </a:prstGeom>
            <a:solidFill>
              <a:srgbClr val="A48FC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1" name="正方形/長方形 40"/>
            <p:cNvSpPr/>
            <p:nvPr userDrawn="1"/>
          </p:nvSpPr>
          <p:spPr>
            <a:xfrm>
              <a:off x="-717163" y="2660843"/>
              <a:ext cx="324000" cy="256304"/>
            </a:xfrm>
            <a:prstGeom prst="rect">
              <a:avLst/>
            </a:prstGeom>
            <a:solidFill>
              <a:srgbClr val="C2B4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2" name="正方形/長方形 41"/>
            <p:cNvSpPr/>
            <p:nvPr userDrawn="1"/>
          </p:nvSpPr>
          <p:spPr>
            <a:xfrm>
              <a:off x="-393163" y="2663588"/>
              <a:ext cx="324000" cy="256304"/>
            </a:xfrm>
            <a:prstGeom prst="rect">
              <a:avLst/>
            </a:prstGeom>
            <a:solidFill>
              <a:srgbClr val="E1DAE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3" name="図形グループ 33"/>
          <p:cNvGrpSpPr/>
          <p:nvPr userDrawn="1"/>
        </p:nvGrpSpPr>
        <p:grpSpPr>
          <a:xfrm>
            <a:off x="-1346712" y="3696555"/>
            <a:ext cx="1296000" cy="527956"/>
            <a:chOff x="-2661163" y="2951587"/>
            <a:chExt cx="1296000" cy="691050"/>
          </a:xfrm>
        </p:grpSpPr>
        <p:sp>
          <p:nvSpPr>
            <p:cNvPr id="44" name="テキスト ボックス 43"/>
            <p:cNvSpPr txBox="1">
              <a:spLocks noChangeArrowheads="1"/>
            </p:cNvSpPr>
            <p:nvPr userDrawn="1"/>
          </p:nvSpPr>
          <p:spPr bwMode="auto">
            <a:xfrm>
              <a:off x="-2661162" y="2951587"/>
              <a:ext cx="1295999" cy="432000"/>
            </a:xfrm>
            <a:prstGeom prst="rect">
              <a:avLst/>
            </a:prstGeom>
            <a:solidFill>
              <a:schemeClr val="accent2"/>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Green</a:t>
              </a:r>
            </a:p>
            <a:p>
              <a:pPr>
                <a:defRPr/>
              </a:pPr>
              <a:r>
                <a:rPr lang="en-US" altLang="ja-JP" sz="800" dirty="0">
                  <a:solidFill>
                    <a:srgbClr val="FFFFFF"/>
                  </a:solidFill>
                  <a:latin typeface="Arial" charset="0"/>
                  <a:ea typeface="メイリオ"/>
                  <a:cs typeface="Arial" charset="0"/>
                </a:rPr>
                <a:t>R61 G151 B56</a:t>
              </a:r>
            </a:p>
          </p:txBody>
        </p:sp>
        <p:sp>
          <p:nvSpPr>
            <p:cNvPr id="45" name="正方形/長方形 44"/>
            <p:cNvSpPr/>
            <p:nvPr userDrawn="1"/>
          </p:nvSpPr>
          <p:spPr>
            <a:xfrm>
              <a:off x="-2661163" y="3383588"/>
              <a:ext cx="324000" cy="256304"/>
            </a:xfrm>
            <a:prstGeom prst="rect">
              <a:avLst/>
            </a:prstGeom>
            <a:solidFill>
              <a:srgbClr val="64AC60"/>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6" name="正方形/長方形 45"/>
            <p:cNvSpPr/>
            <p:nvPr userDrawn="1"/>
          </p:nvSpPr>
          <p:spPr>
            <a:xfrm>
              <a:off x="-2337163" y="3383588"/>
              <a:ext cx="324000" cy="256304"/>
            </a:xfrm>
            <a:prstGeom prst="rect">
              <a:avLst/>
            </a:prstGeom>
            <a:solidFill>
              <a:srgbClr val="8BC18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7" name="正方形/長方形 46"/>
            <p:cNvSpPr/>
            <p:nvPr userDrawn="1"/>
          </p:nvSpPr>
          <p:spPr>
            <a:xfrm>
              <a:off x="-2013163" y="3383588"/>
              <a:ext cx="324000" cy="256304"/>
            </a:xfrm>
            <a:prstGeom prst="rect">
              <a:avLst/>
            </a:prstGeom>
            <a:solidFill>
              <a:srgbClr val="B2D5AF"/>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8" name="正方形/長方形 47"/>
            <p:cNvSpPr/>
            <p:nvPr userDrawn="1"/>
          </p:nvSpPr>
          <p:spPr>
            <a:xfrm>
              <a:off x="-1689163" y="3386333"/>
              <a:ext cx="324000" cy="256304"/>
            </a:xfrm>
            <a:prstGeom prst="rect">
              <a:avLst/>
            </a:prstGeom>
            <a:solidFill>
              <a:srgbClr val="D8EAD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9" name="図形グループ 34"/>
          <p:cNvGrpSpPr/>
          <p:nvPr userDrawn="1"/>
        </p:nvGrpSpPr>
        <p:grpSpPr>
          <a:xfrm>
            <a:off x="-1335627" y="5804185"/>
            <a:ext cx="1296000" cy="527956"/>
            <a:chOff x="-1365164" y="2951587"/>
            <a:chExt cx="1296000" cy="691050"/>
          </a:xfrm>
        </p:grpSpPr>
        <p:sp>
          <p:nvSpPr>
            <p:cNvPr id="50" name="テキスト ボックス 49"/>
            <p:cNvSpPr txBox="1">
              <a:spLocks noChangeArrowheads="1"/>
            </p:cNvSpPr>
            <p:nvPr userDrawn="1"/>
          </p:nvSpPr>
          <p:spPr bwMode="auto">
            <a:xfrm>
              <a:off x="-1365163" y="2951587"/>
              <a:ext cx="1295999" cy="432000"/>
            </a:xfrm>
            <a:prstGeom prst="rect">
              <a:avLst/>
            </a:prstGeom>
            <a:solidFill>
              <a:schemeClr val="accent6"/>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Pink</a:t>
              </a:r>
            </a:p>
            <a:p>
              <a:pPr>
                <a:defRPr/>
              </a:pPr>
              <a:r>
                <a:rPr lang="en-US" altLang="ja-JP" sz="800" dirty="0">
                  <a:solidFill>
                    <a:srgbClr val="FFFFFF"/>
                  </a:solidFill>
                  <a:latin typeface="Arial" charset="0"/>
                  <a:ea typeface="メイリオ"/>
                  <a:cs typeface="Arial" charset="0"/>
                </a:rPr>
                <a:t>R235 G110 B165</a:t>
              </a:r>
            </a:p>
          </p:txBody>
        </p:sp>
        <p:sp>
          <p:nvSpPr>
            <p:cNvPr id="51" name="正方形/長方形 50"/>
            <p:cNvSpPr/>
            <p:nvPr userDrawn="1"/>
          </p:nvSpPr>
          <p:spPr>
            <a:xfrm>
              <a:off x="-1365164" y="3383588"/>
              <a:ext cx="324000" cy="256304"/>
            </a:xfrm>
            <a:prstGeom prst="rect">
              <a:avLst/>
            </a:prstGeom>
            <a:solidFill>
              <a:srgbClr val="EF8BB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2" name="正方形/長方形 51"/>
            <p:cNvSpPr/>
            <p:nvPr userDrawn="1"/>
          </p:nvSpPr>
          <p:spPr>
            <a:xfrm>
              <a:off x="-1041164" y="3383588"/>
              <a:ext cx="324000" cy="256304"/>
            </a:xfrm>
            <a:prstGeom prst="rect">
              <a:avLst/>
            </a:prstGeom>
            <a:solidFill>
              <a:srgbClr val="F3A8C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3" name="正方形/長方形 52"/>
            <p:cNvSpPr/>
            <p:nvPr userDrawn="1"/>
          </p:nvSpPr>
          <p:spPr>
            <a:xfrm>
              <a:off x="-717164" y="3383588"/>
              <a:ext cx="324000" cy="256304"/>
            </a:xfrm>
            <a:prstGeom prst="rect">
              <a:avLst/>
            </a:prstGeom>
            <a:solidFill>
              <a:srgbClr val="F7C5DB"/>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4" name="正方形/長方形 53"/>
            <p:cNvSpPr/>
            <p:nvPr userDrawn="1"/>
          </p:nvSpPr>
          <p:spPr>
            <a:xfrm>
              <a:off x="-393164" y="3386333"/>
              <a:ext cx="324000" cy="256304"/>
            </a:xfrm>
            <a:prstGeom prst="rect">
              <a:avLst/>
            </a:prstGeom>
            <a:solidFill>
              <a:srgbClr val="FBE2E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55" name="図形グループ 35"/>
          <p:cNvGrpSpPr/>
          <p:nvPr userDrawn="1"/>
        </p:nvGrpSpPr>
        <p:grpSpPr>
          <a:xfrm>
            <a:off x="-1343942" y="4222414"/>
            <a:ext cx="1296000" cy="527956"/>
            <a:chOff x="-2661163" y="3671587"/>
            <a:chExt cx="1296000" cy="691050"/>
          </a:xfrm>
        </p:grpSpPr>
        <p:sp>
          <p:nvSpPr>
            <p:cNvPr id="56" name="テキスト ボックス 55"/>
            <p:cNvSpPr txBox="1">
              <a:spLocks noChangeArrowheads="1"/>
            </p:cNvSpPr>
            <p:nvPr userDrawn="1"/>
          </p:nvSpPr>
          <p:spPr bwMode="auto">
            <a:xfrm>
              <a:off x="-2661162" y="3671587"/>
              <a:ext cx="1295999" cy="432000"/>
            </a:xfrm>
            <a:prstGeom prst="rect">
              <a:avLst/>
            </a:prstGeom>
            <a:solidFill>
              <a:schemeClr val="accent3"/>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Lime</a:t>
              </a:r>
            </a:p>
            <a:p>
              <a:pPr>
                <a:defRPr/>
              </a:pPr>
              <a:r>
                <a:rPr lang="en-US" altLang="ja-JP" sz="800" dirty="0">
                  <a:solidFill>
                    <a:srgbClr val="FFFFFF"/>
                  </a:solidFill>
                  <a:latin typeface="Arial" charset="0"/>
                  <a:ea typeface="メイリオ"/>
                  <a:cs typeface="Arial" charset="0"/>
                </a:rPr>
                <a:t>R171 G205 B3</a:t>
              </a:r>
            </a:p>
          </p:txBody>
        </p:sp>
        <p:sp>
          <p:nvSpPr>
            <p:cNvPr id="57" name="正方形/長方形 56"/>
            <p:cNvSpPr/>
            <p:nvPr userDrawn="1"/>
          </p:nvSpPr>
          <p:spPr>
            <a:xfrm>
              <a:off x="-2661163" y="4103588"/>
              <a:ext cx="324000" cy="256304"/>
            </a:xfrm>
            <a:prstGeom prst="rect">
              <a:avLst/>
            </a:prstGeom>
            <a:solidFill>
              <a:srgbClr val="BCD73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8" name="正方形/長方形 57"/>
            <p:cNvSpPr/>
            <p:nvPr userDrawn="1"/>
          </p:nvSpPr>
          <p:spPr>
            <a:xfrm>
              <a:off x="-2337163" y="4103588"/>
              <a:ext cx="324000" cy="256304"/>
            </a:xfrm>
            <a:prstGeom prst="rect">
              <a:avLst/>
            </a:prstGeom>
            <a:solidFill>
              <a:srgbClr val="CDE16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9" name="正方形/長方形 58"/>
            <p:cNvSpPr/>
            <p:nvPr userDrawn="1"/>
          </p:nvSpPr>
          <p:spPr>
            <a:xfrm>
              <a:off x="-2013163" y="4103588"/>
              <a:ext cx="324000" cy="256304"/>
            </a:xfrm>
            <a:prstGeom prst="rect">
              <a:avLst/>
            </a:prstGeom>
            <a:solidFill>
              <a:srgbClr val="DDEB9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0" name="正方形/長方形 59"/>
            <p:cNvSpPr/>
            <p:nvPr userDrawn="1"/>
          </p:nvSpPr>
          <p:spPr>
            <a:xfrm>
              <a:off x="-1689163" y="4106333"/>
              <a:ext cx="324000" cy="256304"/>
            </a:xfrm>
            <a:prstGeom prst="rect">
              <a:avLst/>
            </a:prstGeom>
            <a:solidFill>
              <a:srgbClr val="EEF5C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1" name="図形グループ 36"/>
          <p:cNvGrpSpPr/>
          <p:nvPr userDrawn="1"/>
        </p:nvGrpSpPr>
        <p:grpSpPr>
          <a:xfrm>
            <a:off x="-1335626" y="6330044"/>
            <a:ext cx="1296000" cy="527956"/>
            <a:chOff x="-1365164" y="3671587"/>
            <a:chExt cx="1296000" cy="691050"/>
          </a:xfrm>
        </p:grpSpPr>
        <p:sp>
          <p:nvSpPr>
            <p:cNvPr id="62" name="テキスト ボックス 61"/>
            <p:cNvSpPr txBox="1">
              <a:spLocks noChangeArrowheads="1"/>
            </p:cNvSpPr>
            <p:nvPr userDrawn="1"/>
          </p:nvSpPr>
          <p:spPr bwMode="auto">
            <a:xfrm>
              <a:off x="-1365163" y="3671587"/>
              <a:ext cx="1295999" cy="432000"/>
            </a:xfrm>
            <a:prstGeom prst="rect">
              <a:avLst/>
            </a:prstGeom>
            <a:solidFill>
              <a:schemeClr val="tx1"/>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Text Gray</a:t>
              </a:r>
            </a:p>
            <a:p>
              <a:pPr>
                <a:defRPr/>
              </a:pPr>
              <a:r>
                <a:rPr lang="en-US" altLang="ja-JP" sz="800" dirty="0">
                  <a:solidFill>
                    <a:srgbClr val="FFFFFF"/>
                  </a:solidFill>
                  <a:latin typeface="Arial" charset="0"/>
                  <a:ea typeface="メイリオ"/>
                  <a:cs typeface="Arial" charset="0"/>
                </a:rPr>
                <a:t>R76 G68 B67</a:t>
              </a:r>
            </a:p>
          </p:txBody>
        </p:sp>
        <p:sp>
          <p:nvSpPr>
            <p:cNvPr id="63" name="正方形/長方形 62"/>
            <p:cNvSpPr/>
            <p:nvPr userDrawn="1"/>
          </p:nvSpPr>
          <p:spPr>
            <a:xfrm>
              <a:off x="-1365164" y="4103588"/>
              <a:ext cx="324000" cy="256304"/>
            </a:xfrm>
            <a:prstGeom prst="rect">
              <a:avLst/>
            </a:prstGeom>
            <a:solidFill>
              <a:srgbClr val="706A6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4" name="正方形/長方形 63"/>
            <p:cNvSpPr/>
            <p:nvPr userDrawn="1"/>
          </p:nvSpPr>
          <p:spPr>
            <a:xfrm>
              <a:off x="-1041164" y="4103588"/>
              <a:ext cx="324000" cy="256304"/>
            </a:xfrm>
            <a:prstGeom prst="rect">
              <a:avLst/>
            </a:prstGeom>
            <a:solidFill>
              <a:srgbClr val="948F8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5" name="正方形/長方形 64"/>
            <p:cNvSpPr/>
            <p:nvPr userDrawn="1"/>
          </p:nvSpPr>
          <p:spPr>
            <a:xfrm>
              <a:off x="-717164" y="4103588"/>
              <a:ext cx="324000" cy="256304"/>
            </a:xfrm>
            <a:prstGeom prst="rect">
              <a:avLst/>
            </a:prstGeom>
            <a:solidFill>
              <a:srgbClr val="B7B4B4"/>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6" name="正方形/長方形 65"/>
            <p:cNvSpPr/>
            <p:nvPr userDrawn="1"/>
          </p:nvSpPr>
          <p:spPr>
            <a:xfrm>
              <a:off x="-393164" y="4106333"/>
              <a:ext cx="324000" cy="256304"/>
            </a:xfrm>
            <a:prstGeom prst="rect">
              <a:avLst/>
            </a:prstGeom>
            <a:solidFill>
              <a:srgbClr val="DBDAD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7" name="図形グループ 37"/>
          <p:cNvGrpSpPr/>
          <p:nvPr userDrawn="1"/>
        </p:nvGrpSpPr>
        <p:grpSpPr>
          <a:xfrm>
            <a:off x="-1346712" y="4750370"/>
            <a:ext cx="1296000" cy="527956"/>
            <a:chOff x="-2663933" y="4388842"/>
            <a:chExt cx="1296000" cy="691050"/>
          </a:xfrm>
        </p:grpSpPr>
        <p:sp>
          <p:nvSpPr>
            <p:cNvPr id="68" name="テキスト ボックス 67"/>
            <p:cNvSpPr txBox="1">
              <a:spLocks noChangeArrowheads="1"/>
            </p:cNvSpPr>
            <p:nvPr userDrawn="1"/>
          </p:nvSpPr>
          <p:spPr bwMode="auto">
            <a:xfrm>
              <a:off x="-2663932" y="4388842"/>
              <a:ext cx="1295999" cy="432000"/>
            </a:xfrm>
            <a:prstGeom prst="rect">
              <a:avLst/>
            </a:prstGeom>
            <a:solidFill>
              <a:schemeClr val="accent4"/>
            </a:solidFill>
            <a:ln>
              <a:noFill/>
            </a:ln>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a:solidFill>
                    <a:srgbClr val="FFFFFF"/>
                  </a:solidFill>
                  <a:latin typeface="Arial" charset="0"/>
                  <a:ea typeface="メイリオ"/>
                  <a:cs typeface="Arial" charset="0"/>
                </a:rPr>
                <a:t>Turquoise</a:t>
              </a:r>
            </a:p>
            <a:p>
              <a:pPr>
                <a:defRPr/>
              </a:pPr>
              <a:r>
                <a:rPr lang="en-US" altLang="ja-JP" sz="800" dirty="0">
                  <a:solidFill>
                    <a:srgbClr val="FFFFFF"/>
                  </a:solidFill>
                  <a:latin typeface="Arial" charset="0"/>
                  <a:ea typeface="メイリオ"/>
                  <a:cs typeface="Arial" charset="0"/>
                </a:rPr>
                <a:t>R0 G166 B186</a:t>
              </a:r>
            </a:p>
          </p:txBody>
        </p:sp>
        <p:sp>
          <p:nvSpPr>
            <p:cNvPr id="69" name="正方形/長方形 68"/>
            <p:cNvSpPr/>
            <p:nvPr userDrawn="1"/>
          </p:nvSpPr>
          <p:spPr>
            <a:xfrm>
              <a:off x="-2663933" y="4820843"/>
              <a:ext cx="324000" cy="256304"/>
            </a:xfrm>
            <a:prstGeom prst="rect">
              <a:avLst/>
            </a:prstGeom>
            <a:solidFill>
              <a:srgbClr val="33B8C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0" name="正方形/長方形 69"/>
            <p:cNvSpPr/>
            <p:nvPr userDrawn="1"/>
          </p:nvSpPr>
          <p:spPr>
            <a:xfrm>
              <a:off x="-2339933" y="4820843"/>
              <a:ext cx="324000" cy="256304"/>
            </a:xfrm>
            <a:prstGeom prst="rect">
              <a:avLst/>
            </a:prstGeom>
            <a:solidFill>
              <a:srgbClr val="66CA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1" name="正方形/長方形 70"/>
            <p:cNvSpPr/>
            <p:nvPr userDrawn="1"/>
          </p:nvSpPr>
          <p:spPr>
            <a:xfrm>
              <a:off x="-2015933" y="4820843"/>
              <a:ext cx="324000" cy="256304"/>
            </a:xfrm>
            <a:prstGeom prst="rect">
              <a:avLst/>
            </a:prstGeom>
            <a:solidFill>
              <a:srgbClr val="99DBE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2" name="正方形/長方形 71"/>
            <p:cNvSpPr/>
            <p:nvPr userDrawn="1"/>
          </p:nvSpPr>
          <p:spPr>
            <a:xfrm>
              <a:off x="-1691933" y="4823588"/>
              <a:ext cx="324000" cy="256304"/>
            </a:xfrm>
            <a:prstGeom prst="rect">
              <a:avLst/>
            </a:prstGeom>
            <a:solidFill>
              <a:srgbClr val="CCEDF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spTree>
    <p:extLst>
      <p:ext uri="{BB962C8B-B14F-4D97-AF65-F5344CB8AC3E}">
        <p14:creationId xmlns:p14="http://schemas.microsoft.com/office/powerpoint/2010/main" val="286612962"/>
      </p:ext>
    </p:extLst>
  </p:cSld>
  <p:clrMap bg1="lt1" tx1="dk1" bg2="lt2" tx2="dk2" accent1="accent1" accent2="accent2" accent3="accent3" accent4="accent4" accent5="accent5" accent6="accent6" hlink="hlink" folHlink="folHlink"/>
  <p:sldLayoutIdLst>
    <p:sldLayoutId id="2147483681" r:id="rId1"/>
    <p:sldLayoutId id="2147483689" r:id="rId2"/>
    <p:sldLayoutId id="2147483696" r:id="rId3"/>
    <p:sldLayoutId id="2147483697" r:id="rId4"/>
    <p:sldLayoutId id="2147483699" r:id="rId5"/>
  </p:sldLayoutIdLst>
  <p:hf hdr="0" ftr="0" dt="0"/>
  <p:txStyles>
    <p:titleStyle>
      <a:lvl1pPr algn="ctr" defTabSz="457200" rtl="0" eaLnBrk="1" latinLnBrk="0" hangingPunct="1">
        <a:spcBef>
          <a:spcPct val="0"/>
        </a:spcBef>
        <a:buNone/>
        <a:defRPr kumimoji="1" sz="4400" kern="1200">
          <a:solidFill>
            <a:schemeClr val="tx1"/>
          </a:solidFill>
          <a:latin typeface="Arial"/>
          <a:ea typeface="メイリオ"/>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Arial"/>
          <a:ea typeface="メイリオ"/>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Arial"/>
          <a:ea typeface="メイリオ"/>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Arial"/>
          <a:ea typeface="メイリオ"/>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5973" y="2021747"/>
            <a:ext cx="8623136" cy="2065640"/>
          </a:xfrm>
        </p:spPr>
        <p:txBody>
          <a:bodyPr>
            <a:normAutofit/>
          </a:bodyPr>
          <a:lstStyle/>
          <a:p>
            <a:r>
              <a:rPr lang="ja-JP" altLang="en-US" sz="3000" dirty="0">
                <a:latin typeface="Meiryo UI" panose="020B0604030504040204" pitchFamily="50" charset="-128"/>
                <a:ea typeface="Meiryo UI" panose="020B0604030504040204" pitchFamily="50" charset="-128"/>
              </a:rPr>
              <a:t>（工事概要）</a:t>
            </a:r>
            <a:br>
              <a:rPr lang="en-US" altLang="ja-JP" sz="3000" dirty="0">
                <a:latin typeface="Meiryo UI" panose="020B0604030504040204" pitchFamily="50" charset="-128"/>
                <a:ea typeface="Meiryo UI" panose="020B0604030504040204" pitchFamily="50" charset="-128"/>
              </a:rPr>
            </a:br>
            <a:r>
              <a:rPr lang="zh-TW" altLang="en-US" sz="3000" dirty="0">
                <a:latin typeface="Meiryo UI" panose="020B0604030504040204" pitchFamily="50" charset="-128"/>
                <a:ea typeface="Meiryo UI" panose="020B0604030504040204" pitchFamily="50" charset="-128"/>
              </a:rPr>
              <a:t>中部関西間連系線</a:t>
            </a:r>
            <a:r>
              <a:rPr lang="ja-JP" altLang="en-US" sz="3000" dirty="0">
                <a:latin typeface="Meiryo UI" panose="020B0604030504040204" pitchFamily="50" charset="-128"/>
                <a:ea typeface="Meiryo UI" panose="020B0604030504040204" pitchFamily="50" charset="-128"/>
              </a:rPr>
              <a:t>工事のうち北近江開閉所新設工事のうち土木建築</a:t>
            </a:r>
            <a:r>
              <a:rPr lang="ja-JP" altLang="en-US" sz="3000" dirty="0">
                <a:solidFill>
                  <a:schemeClr val="tx1"/>
                </a:solidFill>
                <a:latin typeface="Meiryo UI" panose="020B0604030504040204" pitchFamily="50" charset="-128"/>
                <a:ea typeface="Meiryo UI" panose="020B0604030504040204" pitchFamily="50" charset="-128"/>
              </a:rPr>
              <a:t>工事について</a:t>
            </a:r>
            <a:endParaRPr kumimoji="1" lang="ja-JP" altLang="en-US" sz="3000" dirty="0">
              <a:latin typeface="Meiryo UI" panose="020B0604030504040204" pitchFamily="50" charset="-128"/>
              <a:ea typeface="Meiryo UI" panose="020B0604030504040204" pitchFamily="50" charset="-128"/>
            </a:endParaRPr>
          </a:p>
        </p:txBody>
      </p:sp>
      <p:sp>
        <p:nvSpPr>
          <p:cNvPr id="3" name="テキスト プレースホルダー 2"/>
          <p:cNvSpPr>
            <a:spLocks noGrp="1"/>
          </p:cNvSpPr>
          <p:nvPr>
            <p:ph type="body" sz="quarter" idx="13"/>
          </p:nvPr>
        </p:nvSpPr>
        <p:spPr>
          <a:xfrm>
            <a:off x="3582099" y="4919472"/>
            <a:ext cx="4286774" cy="644296"/>
          </a:xfrm>
        </p:spPr>
        <p:txBody>
          <a:bodyPr>
            <a:normAutofit/>
          </a:bodyPr>
          <a:lstStyle/>
          <a:p>
            <a:r>
              <a:rPr lang="ja-JP" altLang="en-US" sz="1600" dirty="0">
                <a:latin typeface="Meiryo UI" panose="020B0604030504040204" pitchFamily="50" charset="-128"/>
                <a:ea typeface="Meiryo UI" panose="020B0604030504040204" pitchFamily="50" charset="-128"/>
              </a:rPr>
              <a:t>関西電力株式会社</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調達本部　委託・一般工事契グループ（代理人）</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プレースホルダー 2">
            <a:extLst>
              <a:ext uri="{FF2B5EF4-FFF2-40B4-BE49-F238E27FC236}">
                <a16:creationId xmlns:a16="http://schemas.microsoft.com/office/drawing/2014/main" id="{EB20EDE7-95CF-5CC0-BB2D-2CDF8F77885E}"/>
              </a:ext>
            </a:extLst>
          </p:cNvPr>
          <p:cNvSpPr txBox="1">
            <a:spLocks/>
          </p:cNvSpPr>
          <p:nvPr/>
        </p:nvSpPr>
        <p:spPr>
          <a:xfrm>
            <a:off x="2217142" y="4596532"/>
            <a:ext cx="4575551" cy="410472"/>
          </a:xfrm>
          <a:prstGeom prst="rect">
            <a:avLst/>
          </a:prstGeom>
        </p:spPr>
        <p:txBody>
          <a:bodyPr vert="horz" lIns="0" tIns="0" rIns="0" bIns="0" rtlCol="0">
            <a:normAutofit/>
          </a:bodyPr>
          <a:lstStyle>
            <a:lvl1pPr marL="0" indent="0" algn="l" defTabSz="457200" rtl="0" eaLnBrk="1" latinLnBrk="0" hangingPunct="1">
              <a:spcBef>
                <a:spcPct val="20000"/>
              </a:spcBef>
              <a:buFont typeface="Arial"/>
              <a:buNone/>
              <a:defRPr kumimoji="1" sz="2400" b="0" i="0" kern="1200">
                <a:solidFill>
                  <a:schemeClr val="tx1"/>
                </a:solidFill>
                <a:latin typeface="Arial"/>
                <a:ea typeface="メイリオ"/>
                <a:cs typeface="+mn-cs"/>
              </a:defRPr>
            </a:lvl1pPr>
            <a:lvl2pPr marL="457200" indent="0" algn="l" defTabSz="457200" rtl="0" eaLnBrk="1" latinLnBrk="0" hangingPunct="1">
              <a:spcBef>
                <a:spcPct val="20000"/>
              </a:spcBef>
              <a:buFont typeface="Arial"/>
              <a:buNone/>
              <a:defRPr kumimoji="1" sz="2800" kern="1200">
                <a:solidFill>
                  <a:schemeClr val="tx1"/>
                </a:solidFill>
                <a:latin typeface="Arial"/>
                <a:ea typeface="メイリオ"/>
                <a:cs typeface="+mn-cs"/>
              </a:defRPr>
            </a:lvl2pPr>
            <a:lvl3pPr marL="914400" indent="0" algn="l" defTabSz="457200" rtl="0" eaLnBrk="1" latinLnBrk="0" hangingPunct="1">
              <a:spcBef>
                <a:spcPct val="20000"/>
              </a:spcBef>
              <a:buFont typeface="Arial"/>
              <a:buNone/>
              <a:defRPr kumimoji="1" sz="2400" kern="1200">
                <a:solidFill>
                  <a:schemeClr val="tx1"/>
                </a:solidFill>
                <a:latin typeface="Arial"/>
                <a:ea typeface="メイリオ"/>
                <a:cs typeface="+mn-cs"/>
              </a:defRPr>
            </a:lvl3pPr>
            <a:lvl4pPr marL="1371600" indent="0" algn="l" defTabSz="457200" rtl="0" eaLnBrk="1" latinLnBrk="0" hangingPunct="1">
              <a:spcBef>
                <a:spcPct val="20000"/>
              </a:spcBef>
              <a:buFont typeface="Arial"/>
              <a:buNone/>
              <a:defRPr kumimoji="1" sz="2000" kern="1200">
                <a:solidFill>
                  <a:schemeClr val="tx1"/>
                </a:solidFill>
                <a:latin typeface="Arial"/>
                <a:ea typeface="メイリオ"/>
                <a:cs typeface="+mn-cs"/>
              </a:defRPr>
            </a:lvl4pPr>
            <a:lvl5pPr marL="1828800" indent="0" algn="l" defTabSz="457200" rtl="0" eaLnBrk="1" latinLnBrk="0" hangingPunct="1">
              <a:spcBef>
                <a:spcPct val="20000"/>
              </a:spcBef>
              <a:buFont typeface="Arial"/>
              <a:buNone/>
              <a:defRPr kumimoji="1" sz="2000" kern="1200">
                <a:solidFill>
                  <a:schemeClr val="tx1"/>
                </a:solidFill>
                <a:latin typeface="Arial"/>
                <a:ea typeface="メイリオ"/>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algn="ctr"/>
            <a:r>
              <a:rPr lang="ja-JP" altLang="en-US" sz="1600" dirty="0">
                <a:latin typeface="Meiryo UI" panose="020B0604030504040204" pitchFamily="50" charset="-128"/>
                <a:ea typeface="Meiryo UI" panose="020B0604030504040204" pitchFamily="50" charset="-128"/>
              </a:rPr>
              <a:t>２０２５年　</a:t>
            </a:r>
            <a:r>
              <a:rPr lang="en-US" altLang="ja-JP" sz="1600" dirty="0">
                <a:latin typeface="Meiryo UI" panose="020B0604030504040204" pitchFamily="50" charset="-128"/>
                <a:ea typeface="Meiryo UI" panose="020B0604030504040204" pitchFamily="50" charset="-128"/>
              </a:rPr>
              <a:t>7</a:t>
            </a:r>
            <a:r>
              <a:rPr lang="ja-JP" altLang="en-US" sz="1600" dirty="0">
                <a:latin typeface="Meiryo UI" panose="020B0604030504040204" pitchFamily="50" charset="-128"/>
                <a:ea typeface="Meiryo UI" panose="020B0604030504040204" pitchFamily="50" charset="-128"/>
              </a:rPr>
              <a:t>月　</a:t>
            </a:r>
            <a:r>
              <a:rPr lang="en-US" altLang="ja-JP" sz="1600" dirty="0">
                <a:latin typeface="Meiryo UI" panose="020B0604030504040204" pitchFamily="50" charset="-128"/>
                <a:ea typeface="Meiryo UI" panose="020B0604030504040204" pitchFamily="50" charset="-128"/>
              </a:rPr>
              <a:t>7</a:t>
            </a:r>
            <a:r>
              <a:rPr lang="ja-JP" altLang="en-US" sz="1600" dirty="0">
                <a:latin typeface="Meiryo UI" panose="020B0604030504040204" pitchFamily="50" charset="-128"/>
                <a:ea typeface="Meiryo UI" panose="020B0604030504040204" pitchFamily="50" charset="-128"/>
              </a:rPr>
              <a:t>日</a:t>
            </a:r>
            <a:endParaRPr lang="en-US" altLang="ja-JP" sz="16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C9E227A-2003-E7BC-5A47-9001746D667B}"/>
              </a:ext>
            </a:extLst>
          </p:cNvPr>
          <p:cNvSpPr txBox="1"/>
          <p:nvPr/>
        </p:nvSpPr>
        <p:spPr>
          <a:xfrm>
            <a:off x="803246" y="3491728"/>
            <a:ext cx="7761914" cy="369332"/>
          </a:xfrm>
          <a:prstGeom prst="rect">
            <a:avLst/>
          </a:prstGeom>
          <a:noFill/>
        </p:spPr>
        <p:txBody>
          <a:bodyPr wrap="square">
            <a:spAutoFit/>
          </a:bodyPr>
          <a:lstStyle/>
          <a:p>
            <a:r>
              <a:rPr lang="ja-JP" altLang="en-US" sz="1800" dirty="0">
                <a:latin typeface="Meiryo UI" panose="020B0604030504040204" pitchFamily="50" charset="-128"/>
                <a:ea typeface="Meiryo UI" panose="020B0604030504040204" pitchFamily="50" charset="-128"/>
              </a:rPr>
              <a:t>（注）今後、詳細設計を進めるものであり、確定したものではありません。</a:t>
            </a:r>
            <a:endParaRPr kumimoji="1"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64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56445"/>
            <a:ext cx="7916444" cy="379060"/>
          </a:xfrm>
        </p:spPr>
        <p:txBody>
          <a:bodyPr anchor="ctr"/>
          <a:lstStyle/>
          <a:p>
            <a:r>
              <a:rPr lang="ja-JP" altLang="en-US" dirty="0">
                <a:latin typeface="Meiryo UI" panose="020B0604030504040204" pitchFamily="50" charset="-128"/>
                <a:ea typeface="Meiryo UI" panose="020B0604030504040204" pitchFamily="50" charset="-128"/>
              </a:rPr>
              <a:t>１．土木</a:t>
            </a:r>
            <a:r>
              <a:rPr kumimoji="1" lang="ja-JP" altLang="en-US" dirty="0">
                <a:latin typeface="Meiryo UI" panose="020B0604030504040204" pitchFamily="50" charset="-128"/>
                <a:ea typeface="Meiryo UI" panose="020B0604030504040204" pitchFamily="50" charset="-128"/>
              </a:rPr>
              <a:t>工事概要</a:t>
            </a:r>
          </a:p>
        </p:txBody>
      </p:sp>
      <p:sp>
        <p:nvSpPr>
          <p:cNvPr id="8" name="テキスト ボックス 7"/>
          <p:cNvSpPr txBox="1"/>
          <p:nvPr/>
        </p:nvSpPr>
        <p:spPr>
          <a:xfrm>
            <a:off x="1153805" y="5487591"/>
            <a:ext cx="4027658" cy="369332"/>
          </a:xfrm>
          <a:prstGeom prst="rect">
            <a:avLst/>
          </a:prstGeom>
          <a:solidFill>
            <a:schemeClr val="bg1"/>
          </a:solidFill>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構内全体平面図</a:t>
            </a:r>
          </a:p>
        </p:txBody>
      </p:sp>
      <p:sp>
        <p:nvSpPr>
          <p:cNvPr id="4" name="テキスト ボックス 3">
            <a:extLst>
              <a:ext uri="{FF2B5EF4-FFF2-40B4-BE49-F238E27FC236}">
                <a16:creationId xmlns:a16="http://schemas.microsoft.com/office/drawing/2014/main" id="{B1E6E9A6-902B-9736-A38B-0FF75292D6AC}"/>
              </a:ext>
            </a:extLst>
          </p:cNvPr>
          <p:cNvSpPr txBox="1"/>
          <p:nvPr/>
        </p:nvSpPr>
        <p:spPr>
          <a:xfrm>
            <a:off x="417353" y="535505"/>
            <a:ext cx="8309294" cy="280076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（１）工事件名</a:t>
            </a:r>
          </a:p>
          <a:p>
            <a:r>
              <a:rPr lang="ja-JP" altLang="en-US" sz="1600" dirty="0">
                <a:latin typeface="Meiryo UI" panose="020B0604030504040204" pitchFamily="50" charset="-128"/>
                <a:ea typeface="Meiryo UI" panose="020B0604030504040204" pitchFamily="50" charset="-128"/>
              </a:rPr>
              <a:t>　　　　北近江開閉所新設工事のうち土木工事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（２）工事場所</a:t>
            </a:r>
            <a:endParaRPr lang="en-US" altLang="ja-JP" sz="1600" dirty="0">
              <a:latin typeface="Meiryo UI" panose="020B0604030504040204" pitchFamily="50" charset="-128"/>
              <a:ea typeface="Meiryo UI" panose="020B0604030504040204" pitchFamily="50" charset="-128"/>
            </a:endParaRPr>
          </a:p>
          <a:p>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滋賀県米原市藤川</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（３）工事内容（敷地造成等については既に施工済み）</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①</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500kV</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GIS</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基礎設置 　：１基（</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V</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3,870m</a:t>
            </a:r>
            <a:r>
              <a:rPr lang="en-US" altLang="ja-JP" sz="1600" kern="100" baseline="30000" dirty="0" err="1">
                <a:latin typeface="Meiryo UI" panose="020B0604030504040204" pitchFamily="50" charset="-128"/>
                <a:ea typeface="Meiryo UI" panose="020B0604030504040204" pitchFamily="50" charset="-128"/>
                <a:cs typeface="Times New Roman" panose="02020603050405020304" pitchFamily="18" charset="0"/>
              </a:rPr>
              <a:t>3</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②</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500kV</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鉄構基礎設置　：５基（</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V</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1,560m</a:t>
            </a:r>
            <a:r>
              <a:rPr lang="en-US" altLang="ja-JP" sz="1600" kern="100" baseline="30000" dirty="0" err="1">
                <a:latin typeface="Meiryo UI" panose="020B0604030504040204" pitchFamily="50" charset="-128"/>
                <a:ea typeface="Meiryo UI" panose="020B0604030504040204" pitchFamily="50" charset="-128"/>
                <a:cs typeface="Times New Roman" panose="02020603050405020304" pitchFamily="18" charset="0"/>
              </a:rPr>
              <a:t>3</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③ケーブル暗渠設置　 　：１０７ｍ（内空断面≒ 幅</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2.0m</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高</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2.4m</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④接地線布設　　　　 　：１，２６０</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m</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⑤構内排水溝設置　　 　：１式</a:t>
            </a:r>
          </a:p>
          <a:p>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⑥構内整備</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ｱｽﾌｧﾙﾄ舗装</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：１式</a:t>
            </a:r>
            <a:endParaRPr kumimoji="1" lang="ja-JP" altLang="en-US" sz="16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56FB11FC-0832-2853-40B3-94E60A2096F2}"/>
              </a:ext>
            </a:extLst>
          </p:cNvPr>
          <p:cNvPicPr>
            <a:picLocks noChangeAspect="1"/>
          </p:cNvPicPr>
          <p:nvPr/>
        </p:nvPicPr>
        <p:blipFill rotWithShape="1">
          <a:blip r:embed="rId2"/>
          <a:srcRect t="6465"/>
          <a:stretch/>
        </p:blipFill>
        <p:spPr>
          <a:xfrm>
            <a:off x="1156427" y="3304144"/>
            <a:ext cx="4025036" cy="2010806"/>
          </a:xfrm>
          <a:prstGeom prst="rect">
            <a:avLst/>
          </a:prstGeom>
          <a:ln w="12700">
            <a:solidFill>
              <a:schemeClr val="tx1"/>
            </a:solidFill>
          </a:ln>
        </p:spPr>
      </p:pic>
      <p:pic>
        <p:nvPicPr>
          <p:cNvPr id="16" name="図 15">
            <a:extLst>
              <a:ext uri="{FF2B5EF4-FFF2-40B4-BE49-F238E27FC236}">
                <a16:creationId xmlns:a16="http://schemas.microsoft.com/office/drawing/2014/main" id="{79C77BC3-2115-DCD7-A5AA-0DD2D02367A1}"/>
              </a:ext>
            </a:extLst>
          </p:cNvPr>
          <p:cNvPicPr>
            <a:picLocks noChangeAspect="1"/>
          </p:cNvPicPr>
          <p:nvPr/>
        </p:nvPicPr>
        <p:blipFill>
          <a:blip r:embed="rId3"/>
          <a:stretch>
            <a:fillRect/>
          </a:stretch>
        </p:blipFill>
        <p:spPr>
          <a:xfrm>
            <a:off x="5608896" y="3273193"/>
            <a:ext cx="3287980" cy="2010806"/>
          </a:xfrm>
          <a:prstGeom prst="rect">
            <a:avLst/>
          </a:prstGeom>
          <a:ln w="12700">
            <a:solidFill>
              <a:schemeClr val="tx1"/>
            </a:solidFill>
          </a:ln>
        </p:spPr>
      </p:pic>
      <p:sp>
        <p:nvSpPr>
          <p:cNvPr id="17" name="テキスト ボックス 16">
            <a:extLst>
              <a:ext uri="{FF2B5EF4-FFF2-40B4-BE49-F238E27FC236}">
                <a16:creationId xmlns:a16="http://schemas.microsoft.com/office/drawing/2014/main" id="{8EFAC70F-6F45-5F69-6F2E-C32BF466B808}"/>
              </a:ext>
            </a:extLst>
          </p:cNvPr>
          <p:cNvSpPr txBox="1"/>
          <p:nvPr/>
        </p:nvSpPr>
        <p:spPr>
          <a:xfrm>
            <a:off x="5498776" y="5443378"/>
            <a:ext cx="3227871" cy="369332"/>
          </a:xfrm>
          <a:prstGeom prst="rect">
            <a:avLst/>
          </a:prstGeom>
          <a:noFill/>
        </p:spPr>
        <p:txBody>
          <a:bodyPr wrap="none" rtlCol="0">
            <a:spAutoFit/>
          </a:bodyPr>
          <a:lstStyle/>
          <a:p>
            <a:r>
              <a:rPr kumimoji="1" lang="en-US" altLang="ja-JP" b="1" dirty="0" err="1">
                <a:latin typeface="Meiryo UI" panose="020B0604030504040204" pitchFamily="50" charset="-128"/>
                <a:ea typeface="Meiryo UI" panose="020B0604030504040204" pitchFamily="50" charset="-128"/>
              </a:rPr>
              <a:t>500kVGIS</a:t>
            </a:r>
            <a:r>
              <a:rPr kumimoji="1" lang="ja-JP" altLang="en-US" b="1" dirty="0">
                <a:latin typeface="Meiryo UI" panose="020B0604030504040204" pitchFamily="50" charset="-128"/>
                <a:ea typeface="Meiryo UI" panose="020B0604030504040204" pitchFamily="50" charset="-128"/>
              </a:rPr>
              <a:t>・鉄構基礎 配置図</a:t>
            </a:r>
            <a:endParaRPr lang="en-US" altLang="ja-JP"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D5617E2-E7BB-9FC9-609C-907855D7B4DC}"/>
              </a:ext>
            </a:extLst>
          </p:cNvPr>
          <p:cNvSpPr txBox="1"/>
          <p:nvPr/>
        </p:nvSpPr>
        <p:spPr>
          <a:xfrm>
            <a:off x="457200" y="5918792"/>
            <a:ext cx="6000749" cy="369332"/>
          </a:xfrm>
          <a:prstGeom prst="rect">
            <a:avLst/>
          </a:prstGeom>
          <a:noFill/>
        </p:spPr>
        <p:txBody>
          <a:bodyPr wrap="square">
            <a:spAutoFit/>
          </a:bodyPr>
          <a:lstStyle/>
          <a:p>
            <a:r>
              <a:rPr kumimoji="1" lang="ja-JP" altLang="en-US" sz="1800" kern="100" dirty="0">
                <a:latin typeface="Meiryo UI" panose="020B0604030504040204" pitchFamily="50" charset="-128"/>
                <a:ea typeface="Meiryo UI" panose="020B0604030504040204" pitchFamily="50" charset="-128"/>
                <a:cs typeface="Times New Roman" panose="02020603050405020304" pitchFamily="18" charset="0"/>
              </a:rPr>
              <a:t>（４）予定工期　２０２７年３月～２０２９年１１月</a:t>
            </a:r>
            <a:endParaRPr lang="ja-JP" altLang="en-US" dirty="0"/>
          </a:p>
        </p:txBody>
      </p:sp>
    </p:spTree>
    <p:extLst>
      <p:ext uri="{BB962C8B-B14F-4D97-AF65-F5344CB8AC3E}">
        <p14:creationId xmlns:p14="http://schemas.microsoft.com/office/powerpoint/2010/main" val="91291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4018"/>
            <a:ext cx="7916444" cy="379060"/>
          </a:xfrm>
        </p:spPr>
        <p:txBody>
          <a:bodyPr anchor="ctr"/>
          <a:lstStyle/>
          <a:p>
            <a:r>
              <a:rPr lang="ja-JP" altLang="en-US" dirty="0">
                <a:latin typeface="Meiryo UI" panose="020B0604030504040204" pitchFamily="50" charset="-128"/>
                <a:ea typeface="Meiryo UI" panose="020B0604030504040204" pitchFamily="50" charset="-128"/>
              </a:rPr>
              <a:t>２</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．建築工事概要</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147822" y="810702"/>
            <a:ext cx="7735251" cy="4406999"/>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（１）工事件名</a:t>
            </a:r>
          </a:p>
          <a:p>
            <a:r>
              <a:rPr lang="ja-JP" altLang="en-US" sz="1400" dirty="0">
                <a:solidFill>
                  <a:schemeClr val="tx1"/>
                </a:solidFill>
                <a:latin typeface="Meiryo UI" panose="020B0604030504040204" pitchFamily="50" charset="-128"/>
                <a:ea typeface="Meiryo UI" panose="020B0604030504040204" pitchFamily="50" charset="-128"/>
              </a:rPr>
              <a:t>　　　　北近江開閉所新設工事のうち建物工事</a:t>
            </a:r>
          </a:p>
          <a:p>
            <a:r>
              <a:rPr lang="ja-JP" altLang="en-US" sz="1400" dirty="0">
                <a:solidFill>
                  <a:schemeClr val="tx1"/>
                </a:solidFill>
                <a:latin typeface="Meiryo UI" panose="020B0604030504040204" pitchFamily="50" charset="-128"/>
                <a:ea typeface="Meiryo UI" panose="020B0604030504040204" pitchFamily="50" charset="-128"/>
              </a:rPr>
              <a:t>（２）工事場所</a:t>
            </a:r>
          </a:p>
          <a:p>
            <a:r>
              <a:rPr lang="ja-JP" altLang="en-US" sz="1400" dirty="0">
                <a:solidFill>
                  <a:schemeClr val="tx1"/>
                </a:solidFill>
                <a:latin typeface="Meiryo UI" panose="020B0604030504040204" pitchFamily="50" charset="-128"/>
                <a:ea typeface="Meiryo UI" panose="020B0604030504040204" pitchFamily="50" charset="-128"/>
              </a:rPr>
              <a:t>　　　　滋賀県米原市藤川</a:t>
            </a:r>
          </a:p>
          <a:p>
            <a:r>
              <a:rPr lang="ja-JP" altLang="en-US" sz="1400" dirty="0">
                <a:solidFill>
                  <a:schemeClr val="tx1"/>
                </a:solidFill>
                <a:latin typeface="Meiryo UI" panose="020B0604030504040204" pitchFamily="50" charset="-128"/>
                <a:ea typeface="Meiryo UI" panose="020B0604030504040204" pitchFamily="50" charset="-128"/>
              </a:rPr>
              <a:t>（３）工事概要</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・本館：地下１階地上２階建</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（地下はケーブル処理部分）</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建築面積　約６００㎡</a:t>
            </a:r>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１</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・構造：ＲＣ構造（一部ＳＲＣ構造）</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・高さ：１０ｍ（建物）</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通信鉄塔５９ｍ（別途工事）</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２</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・付帯工事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門：２か所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塀：約５００ｍ（腰金網塀）　</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（４）予定工期　　</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・２０２７年６月～２０２８年５月</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（１２月～２月は冬季休養期間）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p:txBody>
      </p:sp>
      <p:grpSp>
        <p:nvGrpSpPr>
          <p:cNvPr id="3" name="グループ化 2">
            <a:extLst>
              <a:ext uri="{FF2B5EF4-FFF2-40B4-BE49-F238E27FC236}">
                <a16:creationId xmlns:a16="http://schemas.microsoft.com/office/drawing/2014/main" id="{1755D274-63FB-6CED-087E-E324D4ACD57B}"/>
              </a:ext>
            </a:extLst>
          </p:cNvPr>
          <p:cNvGrpSpPr/>
          <p:nvPr/>
        </p:nvGrpSpPr>
        <p:grpSpPr>
          <a:xfrm>
            <a:off x="3468118" y="1558737"/>
            <a:ext cx="5512527" cy="4675889"/>
            <a:chOff x="359064" y="1569674"/>
            <a:chExt cx="5512527" cy="4675889"/>
          </a:xfrm>
        </p:grpSpPr>
        <p:grpSp>
          <p:nvGrpSpPr>
            <p:cNvPr id="10" name="グループ化 9"/>
            <p:cNvGrpSpPr/>
            <p:nvPr/>
          </p:nvGrpSpPr>
          <p:grpSpPr>
            <a:xfrm>
              <a:off x="359064" y="1569674"/>
              <a:ext cx="5512527" cy="4675889"/>
              <a:chOff x="1547784" y="1569674"/>
              <a:chExt cx="5512527" cy="4675889"/>
            </a:xfrm>
          </p:grpSpPr>
          <p:pic>
            <p:nvPicPr>
              <p:cNvPr id="7" name="図 6"/>
              <p:cNvPicPr>
                <a:picLocks noChangeAspect="1"/>
              </p:cNvPicPr>
              <p:nvPr/>
            </p:nvPicPr>
            <p:blipFill>
              <a:blip r:embed="rId2"/>
              <a:stretch>
                <a:fillRect/>
              </a:stretch>
            </p:blipFill>
            <p:spPr>
              <a:xfrm>
                <a:off x="1547784" y="1569674"/>
                <a:ext cx="5414719" cy="4675889"/>
              </a:xfrm>
              <a:prstGeom prst="rect">
                <a:avLst/>
              </a:prstGeom>
            </p:spPr>
          </p:pic>
          <p:sp>
            <p:nvSpPr>
              <p:cNvPr id="8" name="正方形/長方形 7"/>
              <p:cNvSpPr/>
              <p:nvPr/>
            </p:nvSpPr>
            <p:spPr>
              <a:xfrm>
                <a:off x="6498608" y="5826034"/>
                <a:ext cx="561703" cy="41952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
          <p:nvSpPr>
            <p:cNvPr id="13" name="正方形/長方形 12"/>
            <p:cNvSpPr/>
            <p:nvPr/>
          </p:nvSpPr>
          <p:spPr>
            <a:xfrm>
              <a:off x="4412512" y="2328530"/>
              <a:ext cx="723014" cy="967563"/>
            </a:xfrm>
            <a:prstGeom prst="rect">
              <a:avLst/>
            </a:prstGeom>
            <a:solidFill>
              <a:schemeClr val="bg2">
                <a:lumMod val="40000"/>
                <a:lumOff val="60000"/>
                <a:alpha val="57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20" name="直線コネクタ 19"/>
            <p:cNvCxnSpPr/>
            <p:nvPr/>
          </p:nvCxnSpPr>
          <p:spPr>
            <a:xfrm>
              <a:off x="967563" y="2137144"/>
              <a:ext cx="4342325" cy="0"/>
            </a:xfrm>
            <a:prstGeom prst="line">
              <a:avLst/>
            </a:prstGeom>
            <a:ln w="47625">
              <a:solidFill>
                <a:schemeClr val="bg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2" name="直線コネクタ 21"/>
            <p:cNvCxnSpPr/>
            <p:nvPr/>
          </p:nvCxnSpPr>
          <p:spPr>
            <a:xfrm>
              <a:off x="5309888" y="2137144"/>
              <a:ext cx="0" cy="3583172"/>
            </a:xfrm>
            <a:prstGeom prst="line">
              <a:avLst/>
            </a:prstGeom>
            <a:ln w="47625">
              <a:solidFill>
                <a:schemeClr val="bg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4" name="直線コネクタ 23"/>
            <p:cNvCxnSpPr/>
            <p:nvPr/>
          </p:nvCxnSpPr>
          <p:spPr>
            <a:xfrm flipH="1">
              <a:off x="967563" y="5720316"/>
              <a:ext cx="4342325" cy="0"/>
            </a:xfrm>
            <a:prstGeom prst="line">
              <a:avLst/>
            </a:prstGeom>
            <a:ln w="47625">
              <a:solidFill>
                <a:schemeClr val="bg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26" name="直線コネクタ 25"/>
            <p:cNvCxnSpPr/>
            <p:nvPr/>
          </p:nvCxnSpPr>
          <p:spPr>
            <a:xfrm flipV="1">
              <a:off x="967563" y="2137144"/>
              <a:ext cx="0" cy="3583172"/>
            </a:xfrm>
            <a:prstGeom prst="line">
              <a:avLst/>
            </a:prstGeom>
            <a:ln w="47625">
              <a:solidFill>
                <a:schemeClr val="bg2">
                  <a:lumMod val="40000"/>
                  <a:lumOff val="60000"/>
                </a:schemeClr>
              </a:solidFill>
            </a:ln>
          </p:spPr>
          <p:style>
            <a:lnRef idx="2">
              <a:schemeClr val="accent1"/>
            </a:lnRef>
            <a:fillRef idx="0">
              <a:schemeClr val="accent1"/>
            </a:fillRef>
            <a:effectRef idx="1">
              <a:schemeClr val="accent1"/>
            </a:effectRef>
            <a:fontRef idx="minor">
              <a:schemeClr val="tx1"/>
            </a:fontRef>
          </p:style>
        </p:cxnSp>
      </p:grpSp>
      <p:sp>
        <p:nvSpPr>
          <p:cNvPr id="27" name="正方形/長方形 26"/>
          <p:cNvSpPr/>
          <p:nvPr/>
        </p:nvSpPr>
        <p:spPr>
          <a:xfrm>
            <a:off x="5911932" y="6234626"/>
            <a:ext cx="624901" cy="233308"/>
          </a:xfrm>
          <a:prstGeom prst="rect">
            <a:avLst/>
          </a:prstGeom>
          <a:solidFill>
            <a:schemeClr val="bg2">
              <a:lumMod val="40000"/>
              <a:lumOff val="60000"/>
              <a:alpha val="57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正方形/長方形 28"/>
          <p:cNvSpPr/>
          <p:nvPr/>
        </p:nvSpPr>
        <p:spPr>
          <a:xfrm>
            <a:off x="6536833" y="6201057"/>
            <a:ext cx="1996796" cy="30044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・・・工事範囲を示す</a:t>
            </a:r>
          </a:p>
        </p:txBody>
      </p:sp>
      <p:sp>
        <p:nvSpPr>
          <p:cNvPr id="4" name="四角形: 角を丸くする 3">
            <a:extLst>
              <a:ext uri="{FF2B5EF4-FFF2-40B4-BE49-F238E27FC236}">
                <a16:creationId xmlns:a16="http://schemas.microsoft.com/office/drawing/2014/main" id="{F1DAAE84-03CF-B86E-D50A-61DBF79FB4CE}"/>
              </a:ext>
            </a:extLst>
          </p:cNvPr>
          <p:cNvSpPr/>
          <p:nvPr/>
        </p:nvSpPr>
        <p:spPr>
          <a:xfrm>
            <a:off x="-27231" y="5457757"/>
            <a:ext cx="3915136" cy="96825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en-US" altLang="ja-JP" sz="1400" u="sng" dirty="0">
                <a:solidFill>
                  <a:srgbClr val="FF0000"/>
                </a:solidFill>
                <a:latin typeface="Meiryo UI" panose="020B0604030504040204" pitchFamily="50" charset="-128"/>
                <a:ea typeface="Meiryo UI" panose="020B0604030504040204" pitchFamily="50" charset="-128"/>
              </a:rPr>
              <a:t>※</a:t>
            </a:r>
            <a:r>
              <a:rPr lang="ja-JP" altLang="en-US" sz="1400" u="sng" dirty="0">
                <a:solidFill>
                  <a:srgbClr val="FF0000"/>
                </a:solidFill>
                <a:latin typeface="Meiryo UI" panose="020B0604030504040204" pitchFamily="50" charset="-128"/>
                <a:ea typeface="Meiryo UI" panose="020B0604030504040204" pitchFamily="50" charset="-128"/>
              </a:rPr>
              <a:t>１</a:t>
            </a:r>
            <a:r>
              <a:rPr kumimoji="1" lang="ja-JP" altLang="en-US" sz="1400" u="sng" dirty="0">
                <a:latin typeface="Meiryo UI" panose="020B0604030504040204" pitchFamily="50" charset="-128"/>
                <a:ea typeface="Meiryo UI" panose="020B0604030504040204" pitchFamily="50" charset="-128"/>
              </a:rPr>
              <a:t>　計、約１２００㎡</a:t>
            </a:r>
            <a:endParaRPr lang="en-US" altLang="ja-JP" sz="1400" u="sng" dirty="0">
              <a:latin typeface="Meiryo UI" panose="020B0604030504040204" pitchFamily="50" charset="-128"/>
              <a:ea typeface="Meiryo UI" panose="020B0604030504040204" pitchFamily="50" charset="-128"/>
            </a:endParaRPr>
          </a:p>
          <a:p>
            <a:r>
              <a:rPr kumimoji="1" lang="en-US" altLang="ja-JP" sz="1400" u="sng" dirty="0">
                <a:solidFill>
                  <a:srgbClr val="FF0000"/>
                </a:solidFill>
                <a:latin typeface="Meiryo UI" panose="020B0604030504040204" pitchFamily="50" charset="-128"/>
                <a:ea typeface="Meiryo UI" panose="020B0604030504040204" pitchFamily="50" charset="-128"/>
              </a:rPr>
              <a:t>※</a:t>
            </a:r>
            <a:r>
              <a:rPr kumimoji="1" lang="ja-JP" altLang="en-US" sz="1400" u="sng" dirty="0">
                <a:solidFill>
                  <a:srgbClr val="FF0000"/>
                </a:solidFill>
                <a:latin typeface="Meiryo UI" panose="020B0604030504040204" pitchFamily="50" charset="-128"/>
                <a:ea typeface="Meiryo UI" panose="020B0604030504040204" pitchFamily="50" charset="-128"/>
              </a:rPr>
              <a:t>２</a:t>
            </a:r>
            <a:r>
              <a:rPr kumimoji="1" lang="ja-JP" altLang="en-US" sz="1400" u="sng" dirty="0">
                <a:latin typeface="Meiryo UI" panose="020B0604030504040204" pitchFamily="50" charset="-128"/>
                <a:ea typeface="Meiryo UI" panose="020B0604030504040204" pitchFamily="50" charset="-128"/>
              </a:rPr>
              <a:t>　鉄塔は（株）オプテージが施工、所有</a:t>
            </a:r>
            <a:endParaRPr kumimoji="1" lang="en-US" altLang="ja-JP" sz="1400" u="sng" dirty="0">
              <a:latin typeface="Meiryo UI" panose="020B0604030504040204" pitchFamily="50" charset="-128"/>
              <a:ea typeface="Meiryo UI" panose="020B0604030504040204" pitchFamily="50" charset="-128"/>
            </a:endParaRPr>
          </a:p>
          <a:p>
            <a:endParaRPr lang="en-US" altLang="ja-JP" sz="1400" u="sng" dirty="0">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D4DCCA9E-7D22-54A9-FAE7-F9E4D45567A9}"/>
              </a:ext>
            </a:extLst>
          </p:cNvPr>
          <p:cNvSpPr/>
          <p:nvPr/>
        </p:nvSpPr>
        <p:spPr>
          <a:xfrm>
            <a:off x="6800506" y="746620"/>
            <a:ext cx="2195672" cy="620732"/>
          </a:xfrm>
          <a:prstGeom prst="wedgeRectCallout">
            <a:avLst>
              <a:gd name="adj1" fmla="val 17756"/>
              <a:gd name="adj2" fmla="val 174672"/>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en-US" altLang="ja-JP" sz="1400" u="sng" dirty="0" err="1">
                <a:latin typeface="Meiryo UI" panose="020B0604030504040204" pitchFamily="50" charset="-128"/>
                <a:ea typeface="Meiryo UI" panose="020B0604030504040204" pitchFamily="50" charset="-128"/>
              </a:rPr>
              <a:t>1F</a:t>
            </a:r>
            <a:r>
              <a:rPr kumimoji="1" lang="ja-JP" altLang="en-US" sz="1400" u="sng" dirty="0">
                <a:latin typeface="Meiryo UI" panose="020B0604030504040204" pitchFamily="50" charset="-128"/>
                <a:ea typeface="Meiryo UI" panose="020B0604030504040204" pitchFamily="50" charset="-128"/>
              </a:rPr>
              <a:t>：キュービクル、蓄電池</a:t>
            </a:r>
            <a:endParaRPr kumimoji="1" lang="en-US" altLang="ja-JP" sz="1400" u="sng" dirty="0">
              <a:latin typeface="Meiryo UI" panose="020B0604030504040204" pitchFamily="50" charset="-128"/>
              <a:ea typeface="Meiryo UI" panose="020B0604030504040204" pitchFamily="50" charset="-128"/>
            </a:endParaRPr>
          </a:p>
          <a:p>
            <a:r>
              <a:rPr kumimoji="1" lang="en-US" altLang="ja-JP" sz="1400" u="sng" dirty="0" err="1">
                <a:latin typeface="Meiryo UI" panose="020B0604030504040204" pitchFamily="50" charset="-128"/>
                <a:ea typeface="Meiryo UI" panose="020B0604030504040204" pitchFamily="50" charset="-128"/>
              </a:rPr>
              <a:t>2F</a:t>
            </a:r>
            <a:r>
              <a:rPr kumimoji="1" lang="ja-JP" altLang="en-US" sz="1400" u="sng" dirty="0">
                <a:latin typeface="Meiryo UI" panose="020B0604030504040204" pitchFamily="50" charset="-128"/>
                <a:ea typeface="Meiryo UI" panose="020B0604030504040204" pitchFamily="50" charset="-128"/>
              </a:rPr>
              <a:t>：通信機器類</a:t>
            </a:r>
            <a:endParaRPr kumimoji="1" lang="en-US" altLang="ja-JP" sz="14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806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6588"/>
            <a:ext cx="7916444" cy="379060"/>
          </a:xfrm>
        </p:spPr>
        <p:txBody>
          <a:bodyPr/>
          <a:lstStyle/>
          <a:p>
            <a:r>
              <a:rPr lang="ja-JP" altLang="en-US" dirty="0">
                <a:latin typeface="Meiryo UI" panose="020B0604030504040204" pitchFamily="50" charset="-128"/>
                <a:ea typeface="Meiryo UI" panose="020B0604030504040204" pitchFamily="50" charset="-128"/>
              </a:rPr>
              <a:t>　２</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．マイクロ波無線用鉄塔新設概要図</a:t>
            </a:r>
            <a:endParaRPr kumimoji="1" lang="ja-JP" altLang="en-US"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a:stretch>
            <a:fillRect/>
          </a:stretch>
        </p:blipFill>
        <p:spPr>
          <a:xfrm>
            <a:off x="671512" y="781050"/>
            <a:ext cx="7800975" cy="5295900"/>
          </a:xfrm>
          <a:prstGeom prst="rect">
            <a:avLst/>
          </a:prstGeom>
        </p:spPr>
      </p:pic>
      <p:sp>
        <p:nvSpPr>
          <p:cNvPr id="7" name="正方形/長方形 6">
            <a:extLst>
              <a:ext uri="{FF2B5EF4-FFF2-40B4-BE49-F238E27FC236}">
                <a16:creationId xmlns:a16="http://schemas.microsoft.com/office/drawing/2014/main" id="{B92A6DA1-2A85-2F69-C466-5D594F687F59}"/>
              </a:ext>
            </a:extLst>
          </p:cNvPr>
          <p:cNvSpPr/>
          <p:nvPr/>
        </p:nvSpPr>
        <p:spPr>
          <a:xfrm>
            <a:off x="2136908" y="5867855"/>
            <a:ext cx="7302137" cy="52322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屋上搭載型。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建屋高さ１０ｍ＋鉄塔高さ５９ｍ＝最高高さ６９ｍ</a:t>
            </a:r>
          </a:p>
        </p:txBody>
      </p:sp>
    </p:spTree>
    <p:extLst>
      <p:ext uri="{BB962C8B-B14F-4D97-AF65-F5344CB8AC3E}">
        <p14:creationId xmlns:p14="http://schemas.microsoft.com/office/powerpoint/2010/main" val="12060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EAE8D1-8C63-689A-EE1D-A0718FA0D62E}"/>
              </a:ext>
            </a:extLst>
          </p:cNvPr>
          <p:cNvSpPr>
            <a:spLocks noGrp="1"/>
          </p:cNvSpPr>
          <p:nvPr>
            <p:ph type="title"/>
          </p:nvPr>
        </p:nvSpPr>
        <p:spPr>
          <a:xfrm>
            <a:off x="457201" y="146588"/>
            <a:ext cx="7916444" cy="379060"/>
          </a:xfrm>
        </p:spPr>
        <p:txBody>
          <a:bodyPr/>
          <a:lstStyle/>
          <a:p>
            <a:r>
              <a:rPr lang="ja-JP" altLang="en-US" dirty="0">
                <a:latin typeface="Meiryo UI" panose="020B0604030504040204" pitchFamily="50" charset="-128"/>
                <a:ea typeface="Meiryo UI" panose="020B0604030504040204" pitchFamily="50" charset="-128"/>
              </a:rPr>
              <a:t>　３．全体スケジュール</a:t>
            </a:r>
          </a:p>
        </p:txBody>
      </p:sp>
      <p:graphicFrame>
        <p:nvGraphicFramePr>
          <p:cNvPr id="3" name="コンテンツ プレースホルダー 3">
            <a:extLst>
              <a:ext uri="{FF2B5EF4-FFF2-40B4-BE49-F238E27FC236}">
                <a16:creationId xmlns:a16="http://schemas.microsoft.com/office/drawing/2014/main" id="{A75E400B-2053-346A-F077-2C1EEF112F78}"/>
              </a:ext>
            </a:extLst>
          </p:cNvPr>
          <p:cNvGraphicFramePr>
            <a:graphicFrameLocks/>
          </p:cNvGraphicFramePr>
          <p:nvPr>
            <p:extLst>
              <p:ext uri="{D42A27DB-BD31-4B8C-83A1-F6EECF244321}">
                <p14:modId xmlns:p14="http://schemas.microsoft.com/office/powerpoint/2010/main" val="1781036127"/>
              </p:ext>
            </p:extLst>
          </p:nvPr>
        </p:nvGraphicFramePr>
        <p:xfrm>
          <a:off x="609094" y="1232463"/>
          <a:ext cx="7695321" cy="4877395"/>
        </p:xfrm>
        <a:graphic>
          <a:graphicData uri="http://schemas.openxmlformats.org/drawingml/2006/table">
            <a:tbl>
              <a:tblPr firstRow="1" bandRow="1"/>
              <a:tblGrid>
                <a:gridCol w="1717776">
                  <a:extLst>
                    <a:ext uri="{9D8B030D-6E8A-4147-A177-3AD203B41FA5}">
                      <a16:colId xmlns:a16="http://schemas.microsoft.com/office/drawing/2014/main" val="20000"/>
                    </a:ext>
                  </a:extLst>
                </a:gridCol>
                <a:gridCol w="853935">
                  <a:extLst>
                    <a:ext uri="{9D8B030D-6E8A-4147-A177-3AD203B41FA5}">
                      <a16:colId xmlns:a16="http://schemas.microsoft.com/office/drawing/2014/main" val="4119053741"/>
                    </a:ext>
                  </a:extLst>
                </a:gridCol>
                <a:gridCol w="853935">
                  <a:extLst>
                    <a:ext uri="{9D8B030D-6E8A-4147-A177-3AD203B41FA5}">
                      <a16:colId xmlns:a16="http://schemas.microsoft.com/office/drawing/2014/main" val="4148793533"/>
                    </a:ext>
                  </a:extLst>
                </a:gridCol>
                <a:gridCol w="853935">
                  <a:extLst>
                    <a:ext uri="{9D8B030D-6E8A-4147-A177-3AD203B41FA5}">
                      <a16:colId xmlns:a16="http://schemas.microsoft.com/office/drawing/2014/main" val="20001"/>
                    </a:ext>
                  </a:extLst>
                </a:gridCol>
                <a:gridCol w="853935">
                  <a:extLst>
                    <a:ext uri="{9D8B030D-6E8A-4147-A177-3AD203B41FA5}">
                      <a16:colId xmlns:a16="http://schemas.microsoft.com/office/drawing/2014/main" val="20002"/>
                    </a:ext>
                  </a:extLst>
                </a:gridCol>
                <a:gridCol w="853935">
                  <a:extLst>
                    <a:ext uri="{9D8B030D-6E8A-4147-A177-3AD203B41FA5}">
                      <a16:colId xmlns:a16="http://schemas.microsoft.com/office/drawing/2014/main" val="20003"/>
                    </a:ext>
                  </a:extLst>
                </a:gridCol>
                <a:gridCol w="853935">
                  <a:extLst>
                    <a:ext uri="{9D8B030D-6E8A-4147-A177-3AD203B41FA5}">
                      <a16:colId xmlns:a16="http://schemas.microsoft.com/office/drawing/2014/main" val="20004"/>
                    </a:ext>
                  </a:extLst>
                </a:gridCol>
                <a:gridCol w="853935">
                  <a:extLst>
                    <a:ext uri="{9D8B030D-6E8A-4147-A177-3AD203B41FA5}">
                      <a16:colId xmlns:a16="http://schemas.microsoft.com/office/drawing/2014/main" val="20005"/>
                    </a:ext>
                  </a:extLst>
                </a:gridCol>
              </a:tblGrid>
              <a:tr h="593160">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2024</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2025</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2026</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2027</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2028</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2029</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685715" rtl="0" eaLnBrk="1" latinLnBrk="0" hangingPunct="1">
                        <a:defRPr kumimoji="1" sz="1350" b="1" kern="1200">
                          <a:solidFill>
                            <a:schemeClr val="lt1"/>
                          </a:solidFill>
                          <a:latin typeface="Calibri" panose="020F0502020204030204"/>
                        </a:defRPr>
                      </a:lvl1pPr>
                      <a:lvl2pPr marL="342857" algn="l" defTabSz="685715" rtl="0" eaLnBrk="1" latinLnBrk="0" hangingPunct="1">
                        <a:defRPr kumimoji="1" sz="1350" b="1" kern="1200">
                          <a:solidFill>
                            <a:schemeClr val="lt1"/>
                          </a:solidFill>
                          <a:latin typeface="Calibri" panose="020F0502020204030204"/>
                        </a:defRPr>
                      </a:lvl2pPr>
                      <a:lvl3pPr marL="685715" algn="l" defTabSz="685715" rtl="0" eaLnBrk="1" latinLnBrk="0" hangingPunct="1">
                        <a:defRPr kumimoji="1" sz="1350" b="1" kern="1200">
                          <a:solidFill>
                            <a:schemeClr val="lt1"/>
                          </a:solidFill>
                          <a:latin typeface="Calibri" panose="020F0502020204030204"/>
                        </a:defRPr>
                      </a:lvl3pPr>
                      <a:lvl4pPr marL="1028573" algn="l" defTabSz="685715" rtl="0" eaLnBrk="1" latinLnBrk="0" hangingPunct="1">
                        <a:defRPr kumimoji="1" sz="1350" b="1" kern="1200">
                          <a:solidFill>
                            <a:schemeClr val="lt1"/>
                          </a:solidFill>
                          <a:latin typeface="Calibri" panose="020F0502020204030204"/>
                        </a:defRPr>
                      </a:lvl4pPr>
                      <a:lvl5pPr marL="1371430" algn="l" defTabSz="685715" rtl="0" eaLnBrk="1" latinLnBrk="0" hangingPunct="1">
                        <a:defRPr kumimoji="1" sz="1350" b="1" kern="1200">
                          <a:solidFill>
                            <a:schemeClr val="lt1"/>
                          </a:solidFill>
                          <a:latin typeface="Calibri" panose="020F0502020204030204"/>
                        </a:defRPr>
                      </a:lvl5pPr>
                      <a:lvl6pPr marL="1714289" algn="l" defTabSz="685715" rtl="0" eaLnBrk="1" latinLnBrk="0" hangingPunct="1">
                        <a:defRPr kumimoji="1" sz="1350" b="1" kern="1200">
                          <a:solidFill>
                            <a:schemeClr val="lt1"/>
                          </a:solidFill>
                          <a:latin typeface="Calibri" panose="020F0502020204030204"/>
                        </a:defRPr>
                      </a:lvl6pPr>
                      <a:lvl7pPr marL="2057144" algn="l" defTabSz="685715" rtl="0" eaLnBrk="1" latinLnBrk="0" hangingPunct="1">
                        <a:defRPr kumimoji="1" sz="1350" b="1" kern="1200">
                          <a:solidFill>
                            <a:schemeClr val="lt1"/>
                          </a:solidFill>
                          <a:latin typeface="Calibri" panose="020F0502020204030204"/>
                        </a:defRPr>
                      </a:lvl7pPr>
                      <a:lvl8pPr marL="2400000" algn="l" defTabSz="685715" rtl="0" eaLnBrk="1" latinLnBrk="0" hangingPunct="1">
                        <a:defRPr kumimoji="1" sz="1350" b="1" kern="1200">
                          <a:solidFill>
                            <a:schemeClr val="lt1"/>
                          </a:solidFill>
                          <a:latin typeface="Calibri" panose="020F0502020204030204"/>
                        </a:defRPr>
                      </a:lvl8pPr>
                      <a:lvl9pPr marL="2742857" algn="l" defTabSz="685715" rtl="0" eaLnBrk="1" latinLnBrk="0" hangingPunct="1">
                        <a:defRPr kumimoji="1" sz="1350" b="1" kern="1200">
                          <a:solidFill>
                            <a:schemeClr val="lt1"/>
                          </a:solidFill>
                          <a:latin typeface="Calibri" panose="020F0502020204030204"/>
                        </a:defRPr>
                      </a:lvl9p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2030</a:t>
                      </a: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33231" marR="33231"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extLst>
                  <a:ext uri="{0D108BD9-81ED-4DB2-BD59-A6C34878D82A}">
                    <a16:rowId xmlns:a16="http://schemas.microsoft.com/office/drawing/2014/main" val="10000"/>
                  </a:ext>
                </a:extLst>
              </a:tr>
              <a:tr h="2032741">
                <a:tc>
                  <a:txBody>
                    <a:bodyPr/>
                    <a:lstStyle/>
                    <a:p>
                      <a:pPr algn="ctr">
                        <a:spcBef>
                          <a:spcPts val="600"/>
                        </a:spcBef>
                      </a:pPr>
                      <a:r>
                        <a:rPr kumimoji="1" lang="ja-JP" altLang="en-US" sz="1100" b="0" dirty="0">
                          <a:latin typeface="Meiryo UI" panose="020B0604030504040204" pitchFamily="50" charset="-128"/>
                          <a:ea typeface="Meiryo UI" panose="020B0604030504040204" pitchFamily="50" charset="-128"/>
                        </a:rPr>
                        <a:t>北近江開閉所</a:t>
                      </a:r>
                      <a:endParaRPr kumimoji="1" lang="en-US" altLang="ja-JP" sz="1100" b="0" dirty="0">
                        <a:latin typeface="Meiryo UI" panose="020B0604030504040204" pitchFamily="50" charset="-128"/>
                        <a:ea typeface="Meiryo UI" panose="020B0604030504040204" pitchFamily="50" charset="-128"/>
                      </a:endParaRPr>
                    </a:p>
                    <a:p>
                      <a:pPr algn="ctr">
                        <a:spcBef>
                          <a:spcPts val="600"/>
                        </a:spcBef>
                      </a:pPr>
                      <a:r>
                        <a:rPr kumimoji="1" lang="ja-JP" altLang="en-US" sz="1100" b="0" dirty="0">
                          <a:latin typeface="Meiryo UI" panose="020B0604030504040204" pitchFamily="50" charset="-128"/>
                          <a:ea typeface="Meiryo UI" panose="020B0604030504040204" pitchFamily="50" charset="-128"/>
                        </a:rPr>
                        <a:t>新設</a:t>
                      </a:r>
                      <a:r>
                        <a:rPr kumimoji="1" lang="en-US" altLang="ja-JP" sz="1100" b="0" dirty="0">
                          <a:latin typeface="Meiryo UI" panose="020B0604030504040204" pitchFamily="50" charset="-128"/>
                          <a:ea typeface="Meiryo UI" panose="020B0604030504040204" pitchFamily="50" charset="-128"/>
                        </a:rPr>
                        <a:t>(</a:t>
                      </a:r>
                      <a:r>
                        <a:rPr kumimoji="1" lang="ja-JP" altLang="en-US" sz="1100" b="0" dirty="0">
                          <a:latin typeface="Meiryo UI" panose="020B0604030504040204" pitchFamily="50" charset="-128"/>
                          <a:ea typeface="Meiryo UI" panose="020B0604030504040204" pitchFamily="50" charset="-128"/>
                        </a:rPr>
                        <a:t>土木）</a:t>
                      </a: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957817794"/>
                  </a:ext>
                </a:extLst>
              </a:tr>
              <a:tr h="2251494">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pPr algn="ctr">
                        <a:spcBef>
                          <a:spcPts val="600"/>
                        </a:spcBef>
                      </a:pPr>
                      <a:r>
                        <a:rPr kumimoji="1" lang="ja-JP" altLang="en-US" sz="1100" b="0" dirty="0">
                          <a:latin typeface="Meiryo UI" panose="020B0604030504040204" pitchFamily="50" charset="-128"/>
                          <a:ea typeface="Meiryo UI" panose="020B0604030504040204" pitchFamily="50" charset="-128"/>
                        </a:rPr>
                        <a:t>北近江開閉所</a:t>
                      </a:r>
                      <a:endParaRPr kumimoji="1" lang="en-US" altLang="ja-JP" sz="1100" b="0" dirty="0">
                        <a:latin typeface="Meiryo UI" panose="020B0604030504040204" pitchFamily="50" charset="-128"/>
                        <a:ea typeface="Meiryo UI" panose="020B0604030504040204" pitchFamily="50" charset="-128"/>
                      </a:endParaRPr>
                    </a:p>
                    <a:p>
                      <a:pPr algn="ctr">
                        <a:spcBef>
                          <a:spcPts val="600"/>
                        </a:spcBef>
                      </a:pPr>
                      <a:r>
                        <a:rPr kumimoji="1" lang="ja-JP" altLang="en-US" sz="1100" b="0" dirty="0">
                          <a:latin typeface="Meiryo UI" panose="020B0604030504040204" pitchFamily="50" charset="-128"/>
                          <a:ea typeface="Meiryo UI" panose="020B0604030504040204" pitchFamily="50" charset="-128"/>
                        </a:rPr>
                        <a:t>新設（建築）</a:t>
                      </a: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rgbClr val="ACCBF9"/>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23" rtl="0" eaLnBrk="1" latinLnBrk="0" hangingPunct="1">
                        <a:defRPr kumimoji="1" sz="1801" kern="1200">
                          <a:solidFill>
                            <a:schemeClr val="tx1"/>
                          </a:solidFill>
                          <a:latin typeface="Calibri" panose="020F0502020204030204"/>
                        </a:defRPr>
                      </a:lvl1pPr>
                      <a:lvl2pPr marL="457211" algn="l" defTabSz="914423" rtl="0" eaLnBrk="1" latinLnBrk="0" hangingPunct="1">
                        <a:defRPr kumimoji="1" sz="1801" kern="1200">
                          <a:solidFill>
                            <a:schemeClr val="tx1"/>
                          </a:solidFill>
                          <a:latin typeface="Calibri" panose="020F0502020204030204"/>
                        </a:defRPr>
                      </a:lvl2pPr>
                      <a:lvl3pPr marL="914423" algn="l" defTabSz="914423" rtl="0" eaLnBrk="1" latinLnBrk="0" hangingPunct="1">
                        <a:defRPr kumimoji="1" sz="1801" kern="1200">
                          <a:solidFill>
                            <a:schemeClr val="tx1"/>
                          </a:solidFill>
                          <a:latin typeface="Calibri" panose="020F0502020204030204"/>
                        </a:defRPr>
                      </a:lvl3pPr>
                      <a:lvl4pPr marL="1371634" algn="l" defTabSz="914423" rtl="0" eaLnBrk="1" latinLnBrk="0" hangingPunct="1">
                        <a:defRPr kumimoji="1" sz="1801" kern="1200">
                          <a:solidFill>
                            <a:schemeClr val="tx1"/>
                          </a:solidFill>
                          <a:latin typeface="Calibri" panose="020F0502020204030204"/>
                        </a:defRPr>
                      </a:lvl4pPr>
                      <a:lvl5pPr marL="1828846" algn="l" defTabSz="914423" rtl="0" eaLnBrk="1" latinLnBrk="0" hangingPunct="1">
                        <a:defRPr kumimoji="1" sz="1801" kern="1200">
                          <a:solidFill>
                            <a:schemeClr val="tx1"/>
                          </a:solidFill>
                          <a:latin typeface="Calibri" panose="020F0502020204030204"/>
                        </a:defRPr>
                      </a:lvl5pPr>
                      <a:lvl6pPr marL="2286057" algn="l" defTabSz="914423" rtl="0" eaLnBrk="1" latinLnBrk="0" hangingPunct="1">
                        <a:defRPr kumimoji="1" sz="1801" kern="1200">
                          <a:solidFill>
                            <a:schemeClr val="tx1"/>
                          </a:solidFill>
                          <a:latin typeface="Calibri" panose="020F0502020204030204"/>
                        </a:defRPr>
                      </a:lvl6pPr>
                      <a:lvl7pPr marL="2743269" algn="l" defTabSz="914423" rtl="0" eaLnBrk="1" latinLnBrk="0" hangingPunct="1">
                        <a:defRPr kumimoji="1" sz="1801" kern="1200">
                          <a:solidFill>
                            <a:schemeClr val="tx1"/>
                          </a:solidFill>
                          <a:latin typeface="Calibri" panose="020F0502020204030204"/>
                        </a:defRPr>
                      </a:lvl7pPr>
                      <a:lvl8pPr marL="3200480" algn="l" defTabSz="914423" rtl="0" eaLnBrk="1" latinLnBrk="0" hangingPunct="1">
                        <a:defRPr kumimoji="1" sz="1801" kern="1200">
                          <a:solidFill>
                            <a:schemeClr val="tx1"/>
                          </a:solidFill>
                          <a:latin typeface="Calibri" panose="020F0502020204030204"/>
                        </a:defRPr>
                      </a:lvl8pPr>
                      <a:lvl9pPr marL="3657691" algn="l" defTabSz="914423" rtl="0" eaLnBrk="1" latinLnBrk="0" hangingPunct="1">
                        <a:defRPr kumimoji="1" sz="1801" kern="1200">
                          <a:solidFill>
                            <a:schemeClr val="tx1"/>
                          </a:solidFill>
                          <a:latin typeface="Calibri" panose="020F0502020204030204"/>
                        </a:defRPr>
                      </a:lvl9pPr>
                    </a:lstStyle>
                    <a:p>
                      <a:endParaRPr kumimoji="1" lang="ja-JP" altLang="en-US" sz="11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ysClr val="window" lastClr="FFFFFF">
                          <a:lumMod val="50000"/>
                        </a:sysClr>
                      </a:solidFill>
                      <a:prstDash val="solid"/>
                      <a:round/>
                      <a:headEnd type="none" w="med" len="med"/>
                      <a:tailEnd type="none" w="med" len="med"/>
                    </a:lnL>
                    <a:lnR w="12700" cap="flat" cmpd="sng" algn="ctr">
                      <a:solidFill>
                        <a:sysClr val="window" lastClr="FFFFFF">
                          <a:lumMod val="50000"/>
                        </a:sysClr>
                      </a:solidFill>
                      <a:prstDash val="solid"/>
                      <a:round/>
                      <a:headEnd type="none" w="med" len="med"/>
                      <a:tailEnd type="none" w="med" len="med"/>
                    </a:lnR>
                    <a:lnT w="12700" cap="flat" cmpd="sng" algn="ctr">
                      <a:solidFill>
                        <a:sysClr val="window" lastClr="FFFFFF">
                          <a:lumMod val="50000"/>
                        </a:sysClr>
                      </a:solidFill>
                      <a:prstDash val="solid"/>
                      <a:round/>
                      <a:headEnd type="none" w="med" len="med"/>
                      <a:tailEnd type="none" w="med" len="med"/>
                    </a:lnT>
                    <a:lnB w="12700"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967121503"/>
                  </a:ext>
                </a:extLst>
              </a:tr>
            </a:tbl>
          </a:graphicData>
        </a:graphic>
      </p:graphicFrame>
      <p:sp>
        <p:nvSpPr>
          <p:cNvPr id="14" name="正方形/長方形 13">
            <a:extLst>
              <a:ext uri="{FF2B5EF4-FFF2-40B4-BE49-F238E27FC236}">
                <a16:creationId xmlns:a16="http://schemas.microsoft.com/office/drawing/2014/main" id="{52F29E35-18A0-18E4-EEE5-2021EFC02AC1}"/>
              </a:ext>
            </a:extLst>
          </p:cNvPr>
          <p:cNvSpPr/>
          <p:nvPr/>
        </p:nvSpPr>
        <p:spPr>
          <a:xfrm>
            <a:off x="4983793" y="5010609"/>
            <a:ext cx="895804" cy="186110"/>
          </a:xfrm>
          <a:prstGeom prst="rect">
            <a:avLst/>
          </a:prstGeom>
          <a:solidFill>
            <a:schemeClr val="accent1">
              <a:lumMod val="20000"/>
              <a:lumOff val="80000"/>
            </a:schemeClr>
          </a:solidFill>
          <a:ln w="12700" cap="flat" cmpd="sng" algn="ctr">
            <a:solidFill>
              <a:srgbClr val="4A66AC"/>
            </a:solidFill>
            <a:prstDash val="solid"/>
            <a:miter lim="800000"/>
          </a:ln>
          <a:effectLst/>
        </p:spPr>
        <p:txBody>
          <a:bodyPr rtlCol="0" anchor="ctr"/>
          <a:lstStyle/>
          <a:p>
            <a:pPr algn="ctr" defTabSz="844083">
              <a:defRPr/>
            </a:pPr>
            <a:r>
              <a:rPr kumimoji="0" lang="ja-JP" altLang="en-US" sz="1108" kern="0" dirty="0">
                <a:solidFill>
                  <a:prstClr val="black"/>
                </a:solidFill>
                <a:latin typeface="Meiryo UI" panose="020B0604030504040204" pitchFamily="50" charset="-128"/>
                <a:ea typeface="Meiryo UI" panose="020B0604030504040204" pitchFamily="50" charset="-128"/>
              </a:rPr>
              <a:t>施工</a:t>
            </a:r>
            <a:endParaRPr kumimoji="0" lang="en-US" altLang="ja-JP" sz="1108" kern="0"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17CEFEA3-FA66-9D78-39D8-EDF348A22040}"/>
              </a:ext>
            </a:extLst>
          </p:cNvPr>
          <p:cNvSpPr txBox="1"/>
          <p:nvPr/>
        </p:nvSpPr>
        <p:spPr>
          <a:xfrm>
            <a:off x="4276511" y="5566562"/>
            <a:ext cx="2843956" cy="262829"/>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▲価格合意</a:t>
            </a:r>
            <a:r>
              <a:rPr lang="en-US" altLang="ja-JP" sz="1108" dirty="0">
                <a:solidFill>
                  <a:srgbClr val="FF0000"/>
                </a:solidFill>
                <a:latin typeface="Meiryo UI" panose="020B0604030504040204" pitchFamily="50" charset="-128"/>
                <a:ea typeface="Meiryo UI" panose="020B0604030504040204" pitchFamily="50" charset="-128"/>
              </a:rPr>
              <a:t>2026</a:t>
            </a:r>
            <a:r>
              <a:rPr lang="ja-JP" altLang="en-US" sz="1108" dirty="0">
                <a:solidFill>
                  <a:srgbClr val="FF0000"/>
                </a:solidFill>
                <a:latin typeface="Meiryo UI" panose="020B0604030504040204" pitchFamily="50" charset="-128"/>
                <a:ea typeface="Meiryo UI" panose="020B0604030504040204" pitchFamily="50" charset="-128"/>
              </a:rPr>
              <a:t>年度</a:t>
            </a:r>
            <a:r>
              <a:rPr lang="en-US" altLang="ja-JP" sz="1108" dirty="0">
                <a:solidFill>
                  <a:srgbClr val="FF0000"/>
                </a:solidFill>
                <a:latin typeface="Meiryo UI" panose="020B0604030504040204" pitchFamily="50" charset="-128"/>
                <a:ea typeface="Meiryo UI" panose="020B0604030504040204" pitchFamily="50" charset="-128"/>
              </a:rPr>
              <a:t>/</a:t>
            </a:r>
            <a:r>
              <a:rPr lang="ja-JP" altLang="en-US" sz="1108" dirty="0">
                <a:solidFill>
                  <a:srgbClr val="FF0000"/>
                </a:solidFill>
                <a:latin typeface="Meiryo UI" panose="020B0604030504040204" pitchFamily="50" charset="-128"/>
                <a:ea typeface="Meiryo UI" panose="020B0604030504040204" pitchFamily="50" charset="-128"/>
              </a:rPr>
              <a:t>上期　契約</a:t>
            </a:r>
            <a:r>
              <a:rPr lang="en-US" altLang="ja-JP" sz="1108" dirty="0">
                <a:solidFill>
                  <a:srgbClr val="FF0000"/>
                </a:solidFill>
                <a:latin typeface="Meiryo UI" panose="020B0604030504040204" pitchFamily="50" charset="-128"/>
                <a:ea typeface="Meiryo UI" panose="020B0604030504040204" pitchFamily="50" charset="-128"/>
              </a:rPr>
              <a:t>2026.12</a:t>
            </a:r>
          </a:p>
        </p:txBody>
      </p:sp>
      <p:sp>
        <p:nvSpPr>
          <p:cNvPr id="16" name="テキスト ボックス 15">
            <a:extLst>
              <a:ext uri="{FF2B5EF4-FFF2-40B4-BE49-F238E27FC236}">
                <a16:creationId xmlns:a16="http://schemas.microsoft.com/office/drawing/2014/main" id="{66ABB7BD-29C8-586F-1C53-30633F7EFFAF}"/>
              </a:ext>
            </a:extLst>
          </p:cNvPr>
          <p:cNvSpPr txBox="1"/>
          <p:nvPr/>
        </p:nvSpPr>
        <p:spPr>
          <a:xfrm>
            <a:off x="5790139" y="4755718"/>
            <a:ext cx="2020634" cy="496252"/>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▼竣工　</a:t>
            </a:r>
            <a:r>
              <a:rPr lang="en-US" altLang="ja-JP" sz="1108" dirty="0">
                <a:solidFill>
                  <a:srgbClr val="FF0000"/>
                </a:solidFill>
                <a:latin typeface="Meiryo UI" panose="020B0604030504040204" pitchFamily="50" charset="-128"/>
                <a:ea typeface="Meiryo UI" panose="020B0604030504040204" pitchFamily="50" charset="-128"/>
              </a:rPr>
              <a:t>2028/</a:t>
            </a:r>
            <a:r>
              <a:rPr lang="ja-JP" altLang="en-US" sz="1108" dirty="0">
                <a:solidFill>
                  <a:srgbClr val="FF0000"/>
                </a:solidFill>
                <a:latin typeface="Meiryo UI" panose="020B0604030504040204" pitchFamily="50" charset="-128"/>
                <a:ea typeface="Meiryo UI" panose="020B0604030504040204" pitchFamily="50" charset="-128"/>
              </a:rPr>
              <a:t>５</a:t>
            </a:r>
            <a:endParaRPr lang="en-US" altLang="ja-JP" sz="1108" dirty="0">
              <a:solidFill>
                <a:srgbClr val="FF0000"/>
              </a:solidFill>
              <a:latin typeface="Meiryo UI" panose="020B0604030504040204" pitchFamily="50" charset="-128"/>
              <a:ea typeface="Meiryo UI" panose="020B0604030504040204" pitchFamily="50" charset="-128"/>
            </a:endParaRPr>
          </a:p>
          <a:p>
            <a:pPr defTabSz="844083">
              <a:defRPr/>
            </a:pPr>
            <a:endParaRPr lang="en-US" altLang="ja-JP" sz="1108" dirty="0">
              <a:solidFill>
                <a:srgbClr val="FF0000"/>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AD77E5F6-0BF7-503C-3D8E-5547E3855CF5}"/>
              </a:ext>
            </a:extLst>
          </p:cNvPr>
          <p:cNvSpPr txBox="1"/>
          <p:nvPr/>
        </p:nvSpPr>
        <p:spPr>
          <a:xfrm>
            <a:off x="4562682" y="4495681"/>
            <a:ext cx="1077240" cy="496252"/>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▼着工</a:t>
            </a:r>
            <a:endParaRPr lang="en-US" altLang="ja-JP" sz="1108" dirty="0">
              <a:solidFill>
                <a:srgbClr val="FF0000"/>
              </a:solidFill>
              <a:latin typeface="Meiryo UI" panose="020B0604030504040204" pitchFamily="50" charset="-128"/>
              <a:ea typeface="Meiryo UI" panose="020B0604030504040204" pitchFamily="50" charset="-128"/>
            </a:endParaRPr>
          </a:p>
          <a:p>
            <a:pPr defTabSz="844083">
              <a:defRPr/>
            </a:pPr>
            <a:r>
              <a:rPr lang="ja-JP" altLang="en-US" sz="1108" dirty="0">
                <a:solidFill>
                  <a:srgbClr val="FF0000"/>
                </a:solidFill>
                <a:latin typeface="Meiryo UI" panose="020B0604030504040204" pitchFamily="50" charset="-128"/>
                <a:ea typeface="Meiryo UI" panose="020B0604030504040204" pitchFamily="50" charset="-128"/>
              </a:rPr>
              <a:t>　</a:t>
            </a:r>
            <a:r>
              <a:rPr lang="en-US" altLang="ja-JP" sz="1108" dirty="0">
                <a:solidFill>
                  <a:srgbClr val="FF0000"/>
                </a:solidFill>
                <a:latin typeface="Meiryo UI" panose="020B0604030504040204" pitchFamily="50" charset="-128"/>
                <a:ea typeface="Meiryo UI" panose="020B0604030504040204" pitchFamily="50" charset="-128"/>
              </a:rPr>
              <a:t>2027/3</a:t>
            </a:r>
            <a:r>
              <a:rPr lang="ja-JP" altLang="en-US" sz="1108" dirty="0">
                <a:solidFill>
                  <a:srgbClr val="FF0000"/>
                </a:solidFill>
                <a:latin typeface="Meiryo UI" panose="020B0604030504040204" pitchFamily="50" charset="-128"/>
                <a:ea typeface="Meiryo UI" panose="020B0604030504040204" pitchFamily="50" charset="-128"/>
              </a:rPr>
              <a:t>以降</a:t>
            </a:r>
            <a:endParaRPr lang="en-US" altLang="ja-JP" sz="1108" dirty="0">
              <a:solidFill>
                <a:srgbClr val="FF0000"/>
              </a:solidFill>
              <a:latin typeface="Meiryo UI" panose="020B0604030504040204" pitchFamily="50" charset="-128"/>
              <a:ea typeface="Meiryo UI" panose="020B0604030504040204" pitchFamily="50" charset="-128"/>
            </a:endParaRPr>
          </a:p>
        </p:txBody>
      </p:sp>
      <p:cxnSp>
        <p:nvCxnSpPr>
          <p:cNvPr id="23" name="直線矢印コネクタ 22">
            <a:extLst>
              <a:ext uri="{FF2B5EF4-FFF2-40B4-BE49-F238E27FC236}">
                <a16:creationId xmlns:a16="http://schemas.microsoft.com/office/drawing/2014/main" id="{73F1BA81-0F85-10AD-C9BC-8E61E64CBE60}"/>
              </a:ext>
            </a:extLst>
          </p:cNvPr>
          <p:cNvCxnSpPr>
            <a:cxnSpLocks/>
            <a:stCxn id="14" idx="3"/>
          </p:cNvCxnSpPr>
          <p:nvPr/>
        </p:nvCxnSpPr>
        <p:spPr>
          <a:xfrm>
            <a:off x="5879597" y="5103664"/>
            <a:ext cx="1485087" cy="1209"/>
          </a:xfrm>
          <a:prstGeom prst="straightConnector1">
            <a:avLst/>
          </a:prstGeom>
          <a:ln>
            <a:solidFill>
              <a:schemeClr val="bg2">
                <a:lumMod val="60000"/>
                <a:lumOff val="40000"/>
              </a:schemeClr>
            </a:solidFill>
            <a:prstDash val="sysDash"/>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6" name="直線矢印コネクタ 25">
            <a:extLst>
              <a:ext uri="{FF2B5EF4-FFF2-40B4-BE49-F238E27FC236}">
                <a16:creationId xmlns:a16="http://schemas.microsoft.com/office/drawing/2014/main" id="{9E8148C8-345C-AA9B-F3BF-439A211B031A}"/>
              </a:ext>
            </a:extLst>
          </p:cNvPr>
          <p:cNvCxnSpPr>
            <a:cxnSpLocks/>
            <a:endCxn id="14" idx="1"/>
          </p:cNvCxnSpPr>
          <p:nvPr/>
        </p:nvCxnSpPr>
        <p:spPr>
          <a:xfrm>
            <a:off x="4011937" y="5090492"/>
            <a:ext cx="971856" cy="13172"/>
          </a:xfrm>
          <a:prstGeom prst="straightConnector1">
            <a:avLst/>
          </a:prstGeom>
          <a:ln>
            <a:solidFill>
              <a:schemeClr val="bg2">
                <a:lumMod val="60000"/>
                <a:lumOff val="40000"/>
              </a:schemeClr>
            </a:solidFill>
            <a:prstDash val="sys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9" name="テキスト ボックス 28">
            <a:extLst>
              <a:ext uri="{FF2B5EF4-FFF2-40B4-BE49-F238E27FC236}">
                <a16:creationId xmlns:a16="http://schemas.microsoft.com/office/drawing/2014/main" id="{4332B84D-420F-BC6D-D1CE-C29527E3E385}"/>
              </a:ext>
            </a:extLst>
          </p:cNvPr>
          <p:cNvSpPr txBox="1"/>
          <p:nvPr/>
        </p:nvSpPr>
        <p:spPr>
          <a:xfrm>
            <a:off x="6189863" y="5106968"/>
            <a:ext cx="697627" cy="281978"/>
          </a:xfrm>
          <a:prstGeom prst="rect">
            <a:avLst/>
          </a:prstGeom>
          <a:noFill/>
        </p:spPr>
        <p:txBody>
          <a:bodyPr wrap="square" rtlCol="0">
            <a:spAutoFit/>
          </a:bodyPr>
          <a:lstStyle/>
          <a:p>
            <a:r>
              <a:rPr kumimoji="1" lang="ja-JP" altLang="en-US" sz="1000" u="sng" dirty="0">
                <a:latin typeface="Meiryo UI" panose="020B0604030504040204" pitchFamily="50" charset="-128"/>
                <a:ea typeface="Meiryo UI" panose="020B0604030504040204" pitchFamily="50" charset="-128"/>
              </a:rPr>
              <a:t>鉄塔工事</a:t>
            </a:r>
          </a:p>
        </p:txBody>
      </p:sp>
      <p:sp>
        <p:nvSpPr>
          <p:cNvPr id="30" name="テキスト ボックス 29">
            <a:extLst>
              <a:ext uri="{FF2B5EF4-FFF2-40B4-BE49-F238E27FC236}">
                <a16:creationId xmlns:a16="http://schemas.microsoft.com/office/drawing/2014/main" id="{666EF77A-EABB-DDA8-7EC3-57FE9FBFA72E}"/>
              </a:ext>
            </a:extLst>
          </p:cNvPr>
          <p:cNvSpPr txBox="1"/>
          <p:nvPr/>
        </p:nvSpPr>
        <p:spPr>
          <a:xfrm>
            <a:off x="3969205" y="5161656"/>
            <a:ext cx="954107" cy="281978"/>
          </a:xfrm>
          <a:prstGeom prst="rect">
            <a:avLst/>
          </a:prstGeom>
          <a:noFill/>
        </p:spPr>
        <p:txBody>
          <a:bodyPr wrap="square" rtlCol="0">
            <a:spAutoFit/>
          </a:bodyPr>
          <a:lstStyle/>
          <a:p>
            <a:r>
              <a:rPr lang="ja-JP" altLang="en-US" sz="1000" u="sng" dirty="0">
                <a:latin typeface="Meiryo UI" panose="020B0604030504040204" pitchFamily="50" charset="-128"/>
                <a:ea typeface="Meiryo UI" panose="020B0604030504040204" pitchFamily="50" charset="-128"/>
              </a:rPr>
              <a:t>建築確認申請</a:t>
            </a:r>
            <a:endParaRPr kumimoji="1" lang="ja-JP" altLang="en-US" sz="1000" u="sng"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2499FF6-01BE-9EAA-4727-81DE13E971B0}"/>
              </a:ext>
            </a:extLst>
          </p:cNvPr>
          <p:cNvSpPr txBox="1"/>
          <p:nvPr/>
        </p:nvSpPr>
        <p:spPr>
          <a:xfrm>
            <a:off x="4289301" y="3130395"/>
            <a:ext cx="2855176" cy="262829"/>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▲価格合意</a:t>
            </a:r>
            <a:r>
              <a:rPr lang="en-US" altLang="ja-JP" sz="1108" dirty="0">
                <a:solidFill>
                  <a:srgbClr val="FF0000"/>
                </a:solidFill>
                <a:latin typeface="Meiryo UI" panose="020B0604030504040204" pitchFamily="50" charset="-128"/>
                <a:ea typeface="Meiryo UI" panose="020B0604030504040204" pitchFamily="50" charset="-128"/>
              </a:rPr>
              <a:t>2026</a:t>
            </a:r>
            <a:r>
              <a:rPr lang="ja-JP" altLang="en-US" sz="1108" dirty="0">
                <a:solidFill>
                  <a:srgbClr val="FF0000"/>
                </a:solidFill>
                <a:latin typeface="Meiryo UI" panose="020B0604030504040204" pitchFamily="50" charset="-128"/>
                <a:ea typeface="Meiryo UI" panose="020B0604030504040204" pitchFamily="50" charset="-128"/>
              </a:rPr>
              <a:t>年度</a:t>
            </a:r>
            <a:r>
              <a:rPr lang="en-US" altLang="ja-JP" sz="1108" dirty="0">
                <a:solidFill>
                  <a:srgbClr val="FF0000"/>
                </a:solidFill>
                <a:latin typeface="Meiryo UI" panose="020B0604030504040204" pitchFamily="50" charset="-128"/>
                <a:ea typeface="Meiryo UI" panose="020B0604030504040204" pitchFamily="50" charset="-128"/>
              </a:rPr>
              <a:t>/</a:t>
            </a:r>
            <a:r>
              <a:rPr lang="ja-JP" altLang="en-US" sz="1108" dirty="0">
                <a:solidFill>
                  <a:srgbClr val="FF0000"/>
                </a:solidFill>
                <a:latin typeface="Meiryo UI" panose="020B0604030504040204" pitchFamily="50" charset="-128"/>
                <a:ea typeface="Meiryo UI" panose="020B0604030504040204" pitchFamily="50" charset="-128"/>
              </a:rPr>
              <a:t>上期  契約</a:t>
            </a:r>
            <a:r>
              <a:rPr lang="en-US" altLang="ja-JP" sz="1108" dirty="0">
                <a:solidFill>
                  <a:srgbClr val="FF0000"/>
                </a:solidFill>
                <a:latin typeface="Meiryo UI" panose="020B0604030504040204" pitchFamily="50" charset="-128"/>
                <a:ea typeface="Meiryo UI" panose="020B0604030504040204" pitchFamily="50" charset="-128"/>
              </a:rPr>
              <a:t>2026.12</a:t>
            </a:r>
          </a:p>
        </p:txBody>
      </p:sp>
      <p:sp>
        <p:nvSpPr>
          <p:cNvPr id="33" name="正方形/長方形 32">
            <a:extLst>
              <a:ext uri="{FF2B5EF4-FFF2-40B4-BE49-F238E27FC236}">
                <a16:creationId xmlns:a16="http://schemas.microsoft.com/office/drawing/2014/main" id="{A3ACA65B-A38A-93B7-22DD-D278DC8AF333}"/>
              </a:ext>
            </a:extLst>
          </p:cNvPr>
          <p:cNvSpPr/>
          <p:nvPr/>
        </p:nvSpPr>
        <p:spPr>
          <a:xfrm>
            <a:off x="4957717" y="2817015"/>
            <a:ext cx="1045193" cy="214821"/>
          </a:xfrm>
          <a:prstGeom prst="rect">
            <a:avLst/>
          </a:prstGeom>
          <a:solidFill>
            <a:schemeClr val="accent1">
              <a:lumMod val="20000"/>
              <a:lumOff val="80000"/>
            </a:schemeClr>
          </a:solidFill>
          <a:ln w="12700" cap="flat" cmpd="sng" algn="ctr">
            <a:solidFill>
              <a:srgbClr val="4A66AC"/>
            </a:solidFill>
            <a:prstDash val="solid"/>
            <a:miter lim="800000"/>
          </a:ln>
          <a:effectLst/>
        </p:spPr>
        <p:txBody>
          <a:bodyPr rtlCol="0" anchor="ctr"/>
          <a:lstStyle/>
          <a:p>
            <a:pPr algn="ctr" defTabSz="844083">
              <a:defRPr/>
            </a:pPr>
            <a:r>
              <a:rPr kumimoji="0" lang="ja-JP" altLang="en-US" sz="1108" kern="0" dirty="0">
                <a:solidFill>
                  <a:prstClr val="black"/>
                </a:solidFill>
                <a:latin typeface="Meiryo UI" panose="020B0604030504040204" pitchFamily="50" charset="-128"/>
                <a:ea typeface="Meiryo UI" panose="020B0604030504040204" pitchFamily="50" charset="-128"/>
              </a:rPr>
              <a:t>施工</a:t>
            </a:r>
            <a:endParaRPr kumimoji="0" lang="en-US" altLang="ja-JP" sz="1108" kern="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D86ED56D-1E22-E99D-3FDD-0AA359E78732}"/>
              </a:ext>
            </a:extLst>
          </p:cNvPr>
          <p:cNvSpPr txBox="1"/>
          <p:nvPr/>
        </p:nvSpPr>
        <p:spPr>
          <a:xfrm>
            <a:off x="4678052" y="2203590"/>
            <a:ext cx="1077240" cy="496252"/>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▼着工</a:t>
            </a:r>
            <a:endParaRPr lang="en-US" altLang="ja-JP" sz="1108" dirty="0">
              <a:solidFill>
                <a:srgbClr val="FF0000"/>
              </a:solidFill>
              <a:latin typeface="Meiryo UI" panose="020B0604030504040204" pitchFamily="50" charset="-128"/>
              <a:ea typeface="Meiryo UI" panose="020B0604030504040204" pitchFamily="50" charset="-128"/>
            </a:endParaRPr>
          </a:p>
          <a:p>
            <a:pPr defTabSz="844083">
              <a:defRPr/>
            </a:pPr>
            <a:r>
              <a:rPr lang="ja-JP" altLang="en-US" sz="1108" dirty="0">
                <a:solidFill>
                  <a:srgbClr val="FF0000"/>
                </a:solidFill>
                <a:latin typeface="Meiryo UI" panose="020B0604030504040204" pitchFamily="50" charset="-128"/>
                <a:ea typeface="Meiryo UI" panose="020B0604030504040204" pitchFamily="50" charset="-128"/>
              </a:rPr>
              <a:t>　</a:t>
            </a:r>
            <a:r>
              <a:rPr lang="en-US" altLang="ja-JP" sz="1108" dirty="0">
                <a:solidFill>
                  <a:srgbClr val="FF0000"/>
                </a:solidFill>
                <a:latin typeface="Meiryo UI" panose="020B0604030504040204" pitchFamily="50" charset="-128"/>
                <a:ea typeface="Meiryo UI" panose="020B0604030504040204" pitchFamily="50" charset="-128"/>
              </a:rPr>
              <a:t>2027/3</a:t>
            </a:r>
            <a:r>
              <a:rPr lang="ja-JP" altLang="en-US" sz="1108" dirty="0">
                <a:solidFill>
                  <a:srgbClr val="FF0000"/>
                </a:solidFill>
                <a:latin typeface="Meiryo UI" panose="020B0604030504040204" pitchFamily="50" charset="-128"/>
                <a:ea typeface="Meiryo UI" panose="020B0604030504040204" pitchFamily="50" charset="-128"/>
              </a:rPr>
              <a:t>以降</a:t>
            </a:r>
            <a:endParaRPr lang="en-US" altLang="ja-JP" sz="1108" dirty="0">
              <a:solidFill>
                <a:srgbClr val="FF0000"/>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01641EC3-4770-1684-8799-F421EE69F3DC}"/>
              </a:ext>
            </a:extLst>
          </p:cNvPr>
          <p:cNvSpPr/>
          <p:nvPr/>
        </p:nvSpPr>
        <p:spPr>
          <a:xfrm>
            <a:off x="6062640" y="2816161"/>
            <a:ext cx="1216858" cy="229254"/>
          </a:xfrm>
          <a:prstGeom prst="rect">
            <a:avLst/>
          </a:prstGeom>
          <a:solidFill>
            <a:schemeClr val="accent1">
              <a:lumMod val="20000"/>
              <a:lumOff val="80000"/>
            </a:schemeClr>
          </a:solidFill>
          <a:ln w="12700" cap="flat" cmpd="sng" algn="ctr">
            <a:solidFill>
              <a:srgbClr val="4A66AC"/>
            </a:solidFill>
            <a:prstDash val="solid"/>
            <a:miter lim="800000"/>
          </a:ln>
          <a:effectLst/>
        </p:spPr>
        <p:txBody>
          <a:bodyPr rtlCol="0" anchor="ctr"/>
          <a:lstStyle/>
          <a:p>
            <a:pPr algn="ctr" defTabSz="844083">
              <a:defRPr/>
            </a:pPr>
            <a:r>
              <a:rPr kumimoji="0" lang="ja-JP" altLang="en-US" sz="1108" kern="0" dirty="0">
                <a:solidFill>
                  <a:prstClr val="black"/>
                </a:solidFill>
                <a:latin typeface="Meiryo UI" panose="020B0604030504040204" pitchFamily="50" charset="-128"/>
                <a:ea typeface="Meiryo UI" panose="020B0604030504040204" pitchFamily="50" charset="-128"/>
              </a:rPr>
              <a:t>道路舗装等</a:t>
            </a:r>
            <a:endParaRPr kumimoji="0" lang="en-US" altLang="ja-JP" sz="1108" kern="0" dirty="0">
              <a:solidFill>
                <a:prstClr val="black"/>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DA6BDC7E-E10F-42E8-DAAD-38D808C02BF4}"/>
              </a:ext>
            </a:extLst>
          </p:cNvPr>
          <p:cNvSpPr txBox="1"/>
          <p:nvPr/>
        </p:nvSpPr>
        <p:spPr>
          <a:xfrm>
            <a:off x="5912097" y="2292671"/>
            <a:ext cx="2020634" cy="496252"/>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▼基礎工事竣工　</a:t>
            </a:r>
            <a:r>
              <a:rPr lang="en-US" altLang="ja-JP" sz="1108" dirty="0">
                <a:solidFill>
                  <a:srgbClr val="FF0000"/>
                </a:solidFill>
                <a:latin typeface="Meiryo UI" panose="020B0604030504040204" pitchFamily="50" charset="-128"/>
                <a:ea typeface="Meiryo UI" panose="020B0604030504040204" pitchFamily="50" charset="-128"/>
              </a:rPr>
              <a:t>2028/6</a:t>
            </a:r>
          </a:p>
          <a:p>
            <a:pPr defTabSz="844083">
              <a:defRPr/>
            </a:pPr>
            <a:endParaRPr lang="en-US" altLang="ja-JP" sz="1108" dirty="0">
              <a:solidFill>
                <a:srgbClr val="FF0000"/>
              </a:solidFill>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2C2780C7-327A-C0DE-EFB3-CCE4B23C1162}"/>
              </a:ext>
            </a:extLst>
          </p:cNvPr>
          <p:cNvSpPr txBox="1"/>
          <p:nvPr/>
        </p:nvSpPr>
        <p:spPr>
          <a:xfrm>
            <a:off x="7090127" y="2520059"/>
            <a:ext cx="2020634" cy="496252"/>
          </a:xfrm>
          <a:prstGeom prst="rect">
            <a:avLst/>
          </a:prstGeom>
          <a:noFill/>
        </p:spPr>
        <p:txBody>
          <a:bodyPr wrap="square" rtlCol="0">
            <a:spAutoFit/>
          </a:bodyPr>
          <a:lstStyle/>
          <a:p>
            <a:pPr defTabSz="844083">
              <a:defRPr/>
            </a:pPr>
            <a:r>
              <a:rPr lang="ja-JP" altLang="en-US" sz="1108" dirty="0">
                <a:solidFill>
                  <a:srgbClr val="FF0000"/>
                </a:solidFill>
                <a:latin typeface="Meiryo UI" panose="020B0604030504040204" pitchFamily="50" charset="-128"/>
                <a:ea typeface="Meiryo UI" panose="020B0604030504040204" pitchFamily="50" charset="-128"/>
              </a:rPr>
              <a:t>▼竣工　</a:t>
            </a:r>
            <a:r>
              <a:rPr lang="en-US" altLang="ja-JP" sz="1108" dirty="0">
                <a:solidFill>
                  <a:srgbClr val="FF0000"/>
                </a:solidFill>
                <a:latin typeface="Meiryo UI" panose="020B0604030504040204" pitchFamily="50" charset="-128"/>
                <a:ea typeface="Meiryo UI" panose="020B0604030504040204" pitchFamily="50" charset="-128"/>
              </a:rPr>
              <a:t>2029/11</a:t>
            </a:r>
          </a:p>
          <a:p>
            <a:pPr defTabSz="844083">
              <a:defRPr/>
            </a:pPr>
            <a:endParaRPr lang="en-US" altLang="ja-JP" sz="1108" dirty="0">
              <a:solidFill>
                <a:srgbClr val="FF0000"/>
              </a:solidFill>
              <a:latin typeface="Meiryo UI" panose="020B0604030504040204" pitchFamily="50" charset="-128"/>
              <a:ea typeface="Meiryo UI" panose="020B0604030504040204" pitchFamily="50" charset="-128"/>
            </a:endParaRPr>
          </a:p>
        </p:txBody>
      </p:sp>
      <p:sp useBgFill="1">
        <p:nvSpPr>
          <p:cNvPr id="11" name="正方形/長方形 10">
            <a:extLst>
              <a:ext uri="{FF2B5EF4-FFF2-40B4-BE49-F238E27FC236}">
                <a16:creationId xmlns:a16="http://schemas.microsoft.com/office/drawing/2014/main" id="{FBDD5A55-9695-DDED-3979-49E603C99322}"/>
              </a:ext>
            </a:extLst>
          </p:cNvPr>
          <p:cNvSpPr/>
          <p:nvPr/>
        </p:nvSpPr>
        <p:spPr>
          <a:xfrm>
            <a:off x="3147992" y="4997541"/>
            <a:ext cx="878723" cy="186110"/>
          </a:xfrm>
          <a:prstGeom prst="rect">
            <a:avLst/>
          </a:prstGeom>
          <a:ln w="38100" cap="flat" cmpd="sng" algn="ctr">
            <a:solidFill>
              <a:schemeClr val="bg2">
                <a:lumMod val="60000"/>
                <a:lumOff val="40000"/>
              </a:schemeClr>
            </a:solidFill>
            <a:prstDash val="sysDash"/>
            <a:miter lim="800000"/>
          </a:ln>
          <a:effectLst/>
        </p:spPr>
        <p:txBody>
          <a:bodyPr rtlCol="0" anchor="ctr"/>
          <a:lstStyle/>
          <a:p>
            <a:pPr algn="ctr" defTabSz="844083">
              <a:defRPr/>
            </a:pPr>
            <a:r>
              <a:rPr kumimoji="0" lang="ja-JP" altLang="en-US" sz="1050" kern="0" dirty="0">
                <a:solidFill>
                  <a:prstClr val="black"/>
                </a:solidFill>
                <a:latin typeface="Meiryo UI" panose="020B0604030504040204" pitchFamily="50" charset="-128"/>
                <a:ea typeface="Meiryo UI" panose="020B0604030504040204" pitchFamily="50" charset="-128"/>
              </a:rPr>
              <a:t>設計</a:t>
            </a:r>
            <a:endParaRPr kumimoji="0" lang="en-US" altLang="ja-JP" sz="1050" kern="0" dirty="0">
              <a:solidFill>
                <a:prstClr val="black"/>
              </a:solidFill>
              <a:latin typeface="Meiryo UI" panose="020B0604030504040204" pitchFamily="50" charset="-128"/>
              <a:ea typeface="Meiryo UI" panose="020B0604030504040204" pitchFamily="50" charset="-128"/>
            </a:endParaRPr>
          </a:p>
        </p:txBody>
      </p:sp>
      <p:sp useBgFill="1">
        <p:nvSpPr>
          <p:cNvPr id="31" name="正方形/長方形 30">
            <a:extLst>
              <a:ext uri="{FF2B5EF4-FFF2-40B4-BE49-F238E27FC236}">
                <a16:creationId xmlns:a16="http://schemas.microsoft.com/office/drawing/2014/main" id="{FC8B5E34-C2D7-C11E-CE66-6E119F096A44}"/>
              </a:ext>
            </a:extLst>
          </p:cNvPr>
          <p:cNvSpPr/>
          <p:nvPr/>
        </p:nvSpPr>
        <p:spPr>
          <a:xfrm>
            <a:off x="3432202" y="2805599"/>
            <a:ext cx="871137" cy="157783"/>
          </a:xfrm>
          <a:prstGeom prst="rect">
            <a:avLst/>
          </a:prstGeom>
          <a:ln w="38100" cap="flat" cmpd="sng" algn="ctr">
            <a:solidFill>
              <a:schemeClr val="bg2">
                <a:lumMod val="60000"/>
                <a:lumOff val="40000"/>
              </a:schemeClr>
            </a:solidFill>
            <a:prstDash val="sysDash"/>
            <a:miter lim="800000"/>
          </a:ln>
          <a:effectLst/>
        </p:spPr>
        <p:txBody>
          <a:bodyPr rtlCol="0" anchor="ctr"/>
          <a:lstStyle/>
          <a:p>
            <a:pPr algn="ctr" defTabSz="844083">
              <a:defRPr/>
            </a:pPr>
            <a:r>
              <a:rPr kumimoji="0" lang="ja-JP" altLang="en-US" sz="1050" kern="0" dirty="0">
                <a:solidFill>
                  <a:prstClr val="black"/>
                </a:solidFill>
                <a:latin typeface="Meiryo UI" panose="020B0604030504040204" pitchFamily="50" charset="-128"/>
                <a:ea typeface="Meiryo UI" panose="020B0604030504040204" pitchFamily="50" charset="-128"/>
              </a:rPr>
              <a:t>設計</a:t>
            </a:r>
            <a:endParaRPr kumimoji="0" lang="en-US" altLang="ja-JP" sz="1050" kern="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851213"/>
      </p:ext>
    </p:extLst>
  </p:cSld>
  <p:clrMapOvr>
    <a:masterClrMapping/>
  </p:clrMapOvr>
</p:sld>
</file>

<file path=ppt/theme/theme1.xml><?xml version="1.0" encoding="utf-8"?>
<a:theme xmlns:a="http://schemas.openxmlformats.org/drawingml/2006/main" name="ホワイト">
  <a:themeElements>
    <a:clrScheme name="Kanden01">
      <a:dk1>
        <a:srgbClr val="4C4443"/>
      </a:dk1>
      <a:lt1>
        <a:srgbClr val="FFFFFF"/>
      </a:lt1>
      <a:dk2>
        <a:srgbClr val="716D6B"/>
      </a:dk2>
      <a:lt2>
        <a:srgbClr val="EB6100"/>
      </a:lt2>
      <a:accent1>
        <a:srgbClr val="0075C2"/>
      </a:accent1>
      <a:accent2>
        <a:srgbClr val="3D9738"/>
      </a:accent2>
      <a:accent3>
        <a:srgbClr val="ABCD03"/>
      </a:accent3>
      <a:accent4>
        <a:srgbClr val="00A6BA"/>
      </a:accent4>
      <a:accent5>
        <a:srgbClr val="674498"/>
      </a:accent5>
      <a:accent6>
        <a:srgbClr val="EB6EA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5698</TotalTime>
  <Words>466</Words>
  <PresentationFormat>画面に合わせる (4:3)</PresentationFormat>
  <Paragraphs>76</Paragraphs>
  <Slides>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Ｐゴシック</vt:lpstr>
      <vt:lpstr>ヒラギノ角ゴ ProN W3</vt:lpstr>
      <vt:lpstr>Arial</vt:lpstr>
      <vt:lpstr>Calibri</vt:lpstr>
      <vt:lpstr>ホワイト</vt:lpstr>
      <vt:lpstr>（工事概要） 中部関西間連系線工事のうち北近江開閉所新設工事のうち土木建築工事について</vt:lpstr>
      <vt:lpstr>１．土木工事概要</vt:lpstr>
      <vt:lpstr>２(1)．建築工事概要</vt:lpstr>
      <vt:lpstr>　２(2)．マイクロ波無線用鉄塔新設概要図</vt:lpstr>
      <vt:lpstr>　３．全体スケジュール</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（工事概要）中部関西間連系線工事のうち北近江開閉所新設工事のうち土木建築工事の募集について</dc:title>
  <dc:subject/>
  <dc:creator>関西電力送配電株式会社</dc:creator>
  <cp:keywords/>
  <dc:description/>
  <cp:lastPrinted>2025-05-20T04:01:37Z</cp:lastPrinted>
  <dcterms:created xsi:type="dcterms:W3CDTF">2016-03-15T09:15:27Z</dcterms:created>
  <dcterms:modified xsi:type="dcterms:W3CDTF">2025-06-26T23:40:24Z</dcterms:modified>
  <cp:category/>
</cp:coreProperties>
</file>